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9"/>
  </p:notesMasterIdLst>
  <p:handoutMasterIdLst>
    <p:handoutMasterId r:id="rId150"/>
  </p:handoutMasterIdLst>
  <p:sldIdLst>
    <p:sldId id="439" r:id="rId2"/>
    <p:sldId id="770" r:id="rId3"/>
    <p:sldId id="946" r:id="rId4"/>
    <p:sldId id="772" r:id="rId5"/>
    <p:sldId id="947" r:id="rId6"/>
    <p:sldId id="905" r:id="rId7"/>
    <p:sldId id="906" r:id="rId8"/>
    <p:sldId id="773" r:id="rId9"/>
    <p:sldId id="907" r:id="rId10"/>
    <p:sldId id="948" r:id="rId11"/>
    <p:sldId id="909" r:id="rId12"/>
    <p:sldId id="949" r:id="rId13"/>
    <p:sldId id="782" r:id="rId14"/>
    <p:sldId id="783" r:id="rId15"/>
    <p:sldId id="784" r:id="rId16"/>
    <p:sldId id="785" r:id="rId17"/>
    <p:sldId id="950" r:id="rId18"/>
    <p:sldId id="787" r:id="rId19"/>
    <p:sldId id="951" r:id="rId20"/>
    <p:sldId id="952" r:id="rId21"/>
    <p:sldId id="790" r:id="rId22"/>
    <p:sldId id="914" r:id="rId23"/>
    <p:sldId id="789" r:id="rId24"/>
    <p:sldId id="955" r:id="rId25"/>
    <p:sldId id="791" r:id="rId26"/>
    <p:sldId id="941" r:id="rId27"/>
    <p:sldId id="940" r:id="rId28"/>
    <p:sldId id="942" r:id="rId29"/>
    <p:sldId id="943" r:id="rId30"/>
    <p:sldId id="944" r:id="rId31"/>
    <p:sldId id="945" r:id="rId32"/>
    <p:sldId id="956" r:id="rId33"/>
    <p:sldId id="920" r:id="rId34"/>
    <p:sldId id="792" r:id="rId35"/>
    <p:sldId id="921" r:id="rId36"/>
    <p:sldId id="923" r:id="rId37"/>
    <p:sldId id="925" r:id="rId38"/>
    <p:sldId id="927" r:id="rId39"/>
    <p:sldId id="929" r:id="rId40"/>
    <p:sldId id="931" r:id="rId41"/>
    <p:sldId id="932" r:id="rId42"/>
    <p:sldId id="933" r:id="rId43"/>
    <p:sldId id="798" r:id="rId44"/>
    <p:sldId id="957" r:id="rId45"/>
    <p:sldId id="807" r:id="rId46"/>
    <p:sldId id="808" r:id="rId47"/>
    <p:sldId id="958" r:id="rId48"/>
    <p:sldId id="809" r:id="rId49"/>
    <p:sldId id="959" r:id="rId50"/>
    <p:sldId id="960" r:id="rId51"/>
    <p:sldId id="903" r:id="rId52"/>
    <p:sldId id="961" r:id="rId53"/>
    <p:sldId id="799" r:id="rId54"/>
    <p:sldId id="800" r:id="rId55"/>
    <p:sldId id="962" r:id="rId56"/>
    <p:sldId id="963" r:id="rId57"/>
    <p:sldId id="964" r:id="rId58"/>
    <p:sldId id="965" r:id="rId59"/>
    <p:sldId id="966" r:id="rId60"/>
    <p:sldId id="967" r:id="rId61"/>
    <p:sldId id="804" r:id="rId62"/>
    <p:sldId id="805" r:id="rId63"/>
    <p:sldId id="969" r:id="rId64"/>
    <p:sldId id="971" r:id="rId65"/>
    <p:sldId id="1094" r:id="rId66"/>
    <p:sldId id="1069" r:id="rId67"/>
    <p:sldId id="1095" r:id="rId68"/>
    <p:sldId id="1096" r:id="rId69"/>
    <p:sldId id="1097" r:id="rId70"/>
    <p:sldId id="1098" r:id="rId71"/>
    <p:sldId id="1099" r:id="rId72"/>
    <p:sldId id="1100" r:id="rId73"/>
    <p:sldId id="1101" r:id="rId74"/>
    <p:sldId id="1102" r:id="rId75"/>
    <p:sldId id="1103" r:id="rId76"/>
    <p:sldId id="1104" r:id="rId77"/>
    <p:sldId id="1105" r:id="rId78"/>
    <p:sldId id="1106" r:id="rId79"/>
    <p:sldId id="1107" r:id="rId80"/>
    <p:sldId id="1108" r:id="rId81"/>
    <p:sldId id="1109" r:id="rId82"/>
    <p:sldId id="1110" r:id="rId83"/>
    <p:sldId id="1111" r:id="rId84"/>
    <p:sldId id="1112" r:id="rId85"/>
    <p:sldId id="1118" r:id="rId86"/>
    <p:sldId id="1119" r:id="rId87"/>
    <p:sldId id="1113" r:id="rId88"/>
    <p:sldId id="1114" r:id="rId89"/>
    <p:sldId id="1117" r:id="rId90"/>
    <p:sldId id="1115" r:id="rId91"/>
    <p:sldId id="1116" r:id="rId92"/>
    <p:sldId id="1120" r:id="rId93"/>
    <p:sldId id="1121" r:id="rId94"/>
    <p:sldId id="1122" r:id="rId95"/>
    <p:sldId id="1123" r:id="rId96"/>
    <p:sldId id="1124" r:id="rId97"/>
    <p:sldId id="1125" r:id="rId98"/>
    <p:sldId id="1126" r:id="rId99"/>
    <p:sldId id="1127" r:id="rId100"/>
    <p:sldId id="1129" r:id="rId101"/>
    <p:sldId id="1128" r:id="rId102"/>
    <p:sldId id="1130" r:id="rId103"/>
    <p:sldId id="1131" r:id="rId104"/>
    <p:sldId id="1132" r:id="rId105"/>
    <p:sldId id="1133" r:id="rId106"/>
    <p:sldId id="1134" r:id="rId107"/>
    <p:sldId id="1135" r:id="rId108"/>
    <p:sldId id="1136" r:id="rId109"/>
    <p:sldId id="1137" r:id="rId110"/>
    <p:sldId id="1138" r:id="rId111"/>
    <p:sldId id="1139" r:id="rId112"/>
    <p:sldId id="1140" r:id="rId113"/>
    <p:sldId id="1141" r:id="rId114"/>
    <p:sldId id="1142" r:id="rId115"/>
    <p:sldId id="1143" r:id="rId116"/>
    <p:sldId id="1144" r:id="rId117"/>
    <p:sldId id="1145" r:id="rId118"/>
    <p:sldId id="1146" r:id="rId119"/>
    <p:sldId id="1147" r:id="rId120"/>
    <p:sldId id="1148" r:id="rId121"/>
    <p:sldId id="1149" r:id="rId122"/>
    <p:sldId id="1150" r:id="rId123"/>
    <p:sldId id="1151" r:id="rId124"/>
    <p:sldId id="1152" r:id="rId125"/>
    <p:sldId id="1153" r:id="rId126"/>
    <p:sldId id="1154" r:id="rId127"/>
    <p:sldId id="986" r:id="rId128"/>
    <p:sldId id="972" r:id="rId129"/>
    <p:sldId id="974" r:id="rId130"/>
    <p:sldId id="973" r:id="rId131"/>
    <p:sldId id="975" r:id="rId132"/>
    <p:sldId id="813" r:id="rId133"/>
    <p:sldId id="976" r:id="rId134"/>
    <p:sldId id="977" r:id="rId135"/>
    <p:sldId id="814" r:id="rId136"/>
    <p:sldId id="979" r:id="rId137"/>
    <p:sldId id="980" r:id="rId138"/>
    <p:sldId id="978" r:id="rId139"/>
    <p:sldId id="981" r:id="rId140"/>
    <p:sldId id="982" r:id="rId141"/>
    <p:sldId id="815" r:id="rId142"/>
    <p:sldId id="983" r:id="rId143"/>
    <p:sldId id="984" r:id="rId144"/>
    <p:sldId id="938" r:id="rId145"/>
    <p:sldId id="939" r:id="rId146"/>
    <p:sldId id="985" r:id="rId147"/>
    <p:sldId id="708" r:id="rId148"/>
  </p:sldIdLst>
  <p:sldSz cx="9144000" cy="6858000" type="screen4x3"/>
  <p:notesSz cx="6797675" cy="9929813"/>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modifyVerifier cryptProviderType="rsaAES" cryptAlgorithmClass="hash" cryptAlgorithmType="typeAny" cryptAlgorithmSid="14" spinCount="100000" saltData="38LWqps7hlXHkqkGtHyszg==" hashData="brkq4hQkcg/Y8qJXrqziGHuMmcxC6GvxbT/A+cdnYbm1KbmvRFDn084T4uqX2VO5dBU+L5Z1Fmy4MNK4ddwwXA=="/>
  <p:extLst>
    <p:ext uri="{EFAFB233-063F-42B5-8137-9DF3F51BA10A}">
      <p15:sldGuideLst xmlns:p15="http://schemas.microsoft.com/office/powerpoint/2012/main">
        <p15:guide id="1" pos="2880"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wei Zheng" initials="YZ" lastIdx="1" clrIdx="0">
    <p:extLst>
      <p:ext uri="{19B8F6BF-5375-455C-9EA6-DF929625EA0E}">
        <p15:presenceInfo xmlns:p15="http://schemas.microsoft.com/office/powerpoint/2012/main" userId="88d140df9576ec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0070C0"/>
    <a:srgbClr val="FFFD82"/>
    <a:srgbClr val="E84855"/>
    <a:srgbClr val="4472C4"/>
    <a:srgbClr val="FFFFFF"/>
    <a:srgbClr val="1B998B"/>
    <a:srgbClr val="0066FF"/>
    <a:srgbClr val="D2DEEF"/>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18" autoAdjust="0"/>
    <p:restoredTop sz="85970" autoAdjust="0"/>
  </p:normalViewPr>
  <p:slideViewPr>
    <p:cSldViewPr>
      <p:cViewPr varScale="1">
        <p:scale>
          <a:sx n="107" d="100"/>
          <a:sy n="107" d="100"/>
        </p:scale>
        <p:origin x="288" y="54"/>
      </p:cViewPr>
      <p:guideLst>
        <p:guide pos="2880"/>
        <p:guide orient="horz" pos="2160"/>
      </p:guideLst>
    </p:cSldViewPr>
  </p:slideViewPr>
  <p:outlineViewPr>
    <p:cViewPr>
      <p:scale>
        <a:sx n="33" d="100"/>
        <a:sy n="33" d="100"/>
      </p:scale>
      <p:origin x="0" y="-5865"/>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215"/>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2024/5/31</a:t>
            </a:fld>
            <a:endParaRPr lang="zh-CN" altLang="en-US"/>
          </a:p>
        </p:txBody>
      </p:sp>
      <p:sp>
        <p:nvSpPr>
          <p:cNvPr id="4" name="页脚占位符 3"/>
          <p:cNvSpPr>
            <a:spLocks noGrp="1"/>
          </p:cNvSpPr>
          <p:nvPr>
            <p:ph type="ftr" sz="quarter" idx="2"/>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1600"/>
            <a:ext cx="2945659" cy="498214"/>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50443" y="0"/>
            <a:ext cx="2945659" cy="498215"/>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5/31/2024</a:t>
            </a:fld>
            <a:endParaRPr lang="en-US"/>
          </a:p>
        </p:txBody>
      </p:sp>
      <p:sp>
        <p:nvSpPr>
          <p:cNvPr id="4" name="幻灯片图像占位符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79768" y="4778722"/>
            <a:ext cx="5438140" cy="3909864"/>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32211975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100</a:t>
            </a:fld>
            <a:endParaRPr lang="en-US" altLang="zh-CN"/>
          </a:p>
        </p:txBody>
      </p:sp>
    </p:spTree>
    <p:extLst>
      <p:ext uri="{BB962C8B-B14F-4D97-AF65-F5344CB8AC3E}">
        <p14:creationId xmlns:p14="http://schemas.microsoft.com/office/powerpoint/2010/main" val="28282330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101</a:t>
            </a:fld>
            <a:endParaRPr lang="en-US" altLang="zh-CN"/>
          </a:p>
        </p:txBody>
      </p:sp>
    </p:spTree>
    <p:extLst>
      <p:ext uri="{BB962C8B-B14F-4D97-AF65-F5344CB8AC3E}">
        <p14:creationId xmlns:p14="http://schemas.microsoft.com/office/powerpoint/2010/main" val="14404799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102</a:t>
            </a:fld>
            <a:endParaRPr lang="en-US" altLang="zh-CN"/>
          </a:p>
        </p:txBody>
      </p:sp>
    </p:spTree>
    <p:extLst>
      <p:ext uri="{BB962C8B-B14F-4D97-AF65-F5344CB8AC3E}">
        <p14:creationId xmlns:p14="http://schemas.microsoft.com/office/powerpoint/2010/main" val="20733871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103</a:t>
            </a:fld>
            <a:endParaRPr lang="en-US" altLang="zh-CN"/>
          </a:p>
        </p:txBody>
      </p:sp>
    </p:spTree>
    <p:extLst>
      <p:ext uri="{BB962C8B-B14F-4D97-AF65-F5344CB8AC3E}">
        <p14:creationId xmlns:p14="http://schemas.microsoft.com/office/powerpoint/2010/main" val="10536552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104</a:t>
            </a:fld>
            <a:endParaRPr lang="en-US" altLang="zh-CN"/>
          </a:p>
        </p:txBody>
      </p:sp>
    </p:spTree>
    <p:extLst>
      <p:ext uri="{BB962C8B-B14F-4D97-AF65-F5344CB8AC3E}">
        <p14:creationId xmlns:p14="http://schemas.microsoft.com/office/powerpoint/2010/main" val="16169978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105</a:t>
            </a:fld>
            <a:endParaRPr lang="en-US" altLang="zh-CN"/>
          </a:p>
        </p:txBody>
      </p:sp>
    </p:spTree>
    <p:extLst>
      <p:ext uri="{BB962C8B-B14F-4D97-AF65-F5344CB8AC3E}">
        <p14:creationId xmlns:p14="http://schemas.microsoft.com/office/powerpoint/2010/main" val="42079375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106</a:t>
            </a:fld>
            <a:endParaRPr lang="en-US" altLang="zh-CN"/>
          </a:p>
        </p:txBody>
      </p:sp>
    </p:spTree>
    <p:extLst>
      <p:ext uri="{BB962C8B-B14F-4D97-AF65-F5344CB8AC3E}">
        <p14:creationId xmlns:p14="http://schemas.microsoft.com/office/powerpoint/2010/main" val="3050334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107</a:t>
            </a:fld>
            <a:endParaRPr lang="en-US" altLang="zh-CN"/>
          </a:p>
        </p:txBody>
      </p:sp>
    </p:spTree>
    <p:extLst>
      <p:ext uri="{BB962C8B-B14F-4D97-AF65-F5344CB8AC3E}">
        <p14:creationId xmlns:p14="http://schemas.microsoft.com/office/powerpoint/2010/main" val="5584630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108</a:t>
            </a:fld>
            <a:endParaRPr lang="en-US" altLang="zh-CN"/>
          </a:p>
        </p:txBody>
      </p:sp>
    </p:spTree>
    <p:extLst>
      <p:ext uri="{BB962C8B-B14F-4D97-AF65-F5344CB8AC3E}">
        <p14:creationId xmlns:p14="http://schemas.microsoft.com/office/powerpoint/2010/main" val="10124299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109</a:t>
            </a:fld>
            <a:endParaRPr lang="en-US" altLang="zh-CN"/>
          </a:p>
        </p:txBody>
      </p:sp>
    </p:spTree>
    <p:extLst>
      <p:ext uri="{BB962C8B-B14F-4D97-AF65-F5344CB8AC3E}">
        <p14:creationId xmlns:p14="http://schemas.microsoft.com/office/powerpoint/2010/main" val="222790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19125918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110</a:t>
            </a:fld>
            <a:endParaRPr lang="en-US" altLang="zh-CN"/>
          </a:p>
        </p:txBody>
      </p:sp>
    </p:spTree>
    <p:extLst>
      <p:ext uri="{BB962C8B-B14F-4D97-AF65-F5344CB8AC3E}">
        <p14:creationId xmlns:p14="http://schemas.microsoft.com/office/powerpoint/2010/main" val="2991149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111</a:t>
            </a:fld>
            <a:endParaRPr lang="en-US" altLang="zh-CN"/>
          </a:p>
        </p:txBody>
      </p:sp>
    </p:spTree>
    <p:extLst>
      <p:ext uri="{BB962C8B-B14F-4D97-AF65-F5344CB8AC3E}">
        <p14:creationId xmlns:p14="http://schemas.microsoft.com/office/powerpoint/2010/main" val="5168597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112</a:t>
            </a:fld>
            <a:endParaRPr lang="en-US" altLang="zh-CN"/>
          </a:p>
        </p:txBody>
      </p:sp>
    </p:spTree>
    <p:extLst>
      <p:ext uri="{BB962C8B-B14F-4D97-AF65-F5344CB8AC3E}">
        <p14:creationId xmlns:p14="http://schemas.microsoft.com/office/powerpoint/2010/main" val="30648586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113</a:t>
            </a:fld>
            <a:endParaRPr lang="en-US" altLang="zh-CN"/>
          </a:p>
        </p:txBody>
      </p:sp>
    </p:spTree>
    <p:extLst>
      <p:ext uri="{BB962C8B-B14F-4D97-AF65-F5344CB8AC3E}">
        <p14:creationId xmlns:p14="http://schemas.microsoft.com/office/powerpoint/2010/main" val="158756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114</a:t>
            </a:fld>
            <a:endParaRPr lang="en-US" altLang="zh-CN"/>
          </a:p>
        </p:txBody>
      </p:sp>
    </p:spTree>
    <p:extLst>
      <p:ext uri="{BB962C8B-B14F-4D97-AF65-F5344CB8AC3E}">
        <p14:creationId xmlns:p14="http://schemas.microsoft.com/office/powerpoint/2010/main" val="27611674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115</a:t>
            </a:fld>
            <a:endParaRPr lang="en-US" altLang="zh-CN"/>
          </a:p>
        </p:txBody>
      </p:sp>
    </p:spTree>
    <p:extLst>
      <p:ext uri="{BB962C8B-B14F-4D97-AF65-F5344CB8AC3E}">
        <p14:creationId xmlns:p14="http://schemas.microsoft.com/office/powerpoint/2010/main" val="20712588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116</a:t>
            </a:fld>
            <a:endParaRPr lang="en-US" altLang="zh-CN"/>
          </a:p>
        </p:txBody>
      </p:sp>
    </p:spTree>
    <p:extLst>
      <p:ext uri="{BB962C8B-B14F-4D97-AF65-F5344CB8AC3E}">
        <p14:creationId xmlns:p14="http://schemas.microsoft.com/office/powerpoint/2010/main" val="11692230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117</a:t>
            </a:fld>
            <a:endParaRPr lang="en-US" altLang="zh-CN"/>
          </a:p>
        </p:txBody>
      </p:sp>
    </p:spTree>
    <p:extLst>
      <p:ext uri="{BB962C8B-B14F-4D97-AF65-F5344CB8AC3E}">
        <p14:creationId xmlns:p14="http://schemas.microsoft.com/office/powerpoint/2010/main" val="20487109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118</a:t>
            </a:fld>
            <a:endParaRPr lang="en-US" altLang="zh-CN"/>
          </a:p>
        </p:txBody>
      </p:sp>
    </p:spTree>
    <p:extLst>
      <p:ext uri="{BB962C8B-B14F-4D97-AF65-F5344CB8AC3E}">
        <p14:creationId xmlns:p14="http://schemas.microsoft.com/office/powerpoint/2010/main" val="21461450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119</a:t>
            </a:fld>
            <a:endParaRPr lang="en-US" altLang="zh-CN"/>
          </a:p>
        </p:txBody>
      </p:sp>
    </p:spTree>
    <p:extLst>
      <p:ext uri="{BB962C8B-B14F-4D97-AF65-F5344CB8AC3E}">
        <p14:creationId xmlns:p14="http://schemas.microsoft.com/office/powerpoint/2010/main" val="55812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498854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120</a:t>
            </a:fld>
            <a:endParaRPr lang="en-US" altLang="zh-CN"/>
          </a:p>
        </p:txBody>
      </p:sp>
    </p:spTree>
    <p:extLst>
      <p:ext uri="{BB962C8B-B14F-4D97-AF65-F5344CB8AC3E}">
        <p14:creationId xmlns:p14="http://schemas.microsoft.com/office/powerpoint/2010/main" val="36266770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121</a:t>
            </a:fld>
            <a:endParaRPr lang="en-US" altLang="zh-CN"/>
          </a:p>
        </p:txBody>
      </p:sp>
    </p:spTree>
    <p:extLst>
      <p:ext uri="{BB962C8B-B14F-4D97-AF65-F5344CB8AC3E}">
        <p14:creationId xmlns:p14="http://schemas.microsoft.com/office/powerpoint/2010/main" val="33933742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122</a:t>
            </a:fld>
            <a:endParaRPr lang="en-US" altLang="zh-CN"/>
          </a:p>
        </p:txBody>
      </p:sp>
    </p:spTree>
    <p:extLst>
      <p:ext uri="{BB962C8B-B14F-4D97-AF65-F5344CB8AC3E}">
        <p14:creationId xmlns:p14="http://schemas.microsoft.com/office/powerpoint/2010/main" val="463910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123</a:t>
            </a:fld>
            <a:endParaRPr lang="en-US" altLang="zh-CN"/>
          </a:p>
        </p:txBody>
      </p:sp>
    </p:spTree>
    <p:extLst>
      <p:ext uri="{BB962C8B-B14F-4D97-AF65-F5344CB8AC3E}">
        <p14:creationId xmlns:p14="http://schemas.microsoft.com/office/powerpoint/2010/main" val="41317828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124</a:t>
            </a:fld>
            <a:endParaRPr lang="en-US" altLang="zh-CN"/>
          </a:p>
        </p:txBody>
      </p:sp>
    </p:spTree>
    <p:extLst>
      <p:ext uri="{BB962C8B-B14F-4D97-AF65-F5344CB8AC3E}">
        <p14:creationId xmlns:p14="http://schemas.microsoft.com/office/powerpoint/2010/main" val="19557457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125</a:t>
            </a:fld>
            <a:endParaRPr lang="en-US" altLang="zh-CN"/>
          </a:p>
        </p:txBody>
      </p:sp>
    </p:spTree>
    <p:extLst>
      <p:ext uri="{BB962C8B-B14F-4D97-AF65-F5344CB8AC3E}">
        <p14:creationId xmlns:p14="http://schemas.microsoft.com/office/powerpoint/2010/main" val="32597878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126</a:t>
            </a:fld>
            <a:endParaRPr lang="en-US" altLang="zh-CN"/>
          </a:p>
        </p:txBody>
      </p:sp>
    </p:spTree>
    <p:extLst>
      <p:ext uri="{BB962C8B-B14F-4D97-AF65-F5344CB8AC3E}">
        <p14:creationId xmlns:p14="http://schemas.microsoft.com/office/powerpoint/2010/main" val="19460251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127</a:t>
            </a:fld>
            <a:endParaRPr lang="en-US" altLang="zh-CN"/>
          </a:p>
        </p:txBody>
      </p:sp>
    </p:spTree>
    <p:extLst>
      <p:ext uri="{BB962C8B-B14F-4D97-AF65-F5344CB8AC3E}">
        <p14:creationId xmlns:p14="http://schemas.microsoft.com/office/powerpoint/2010/main" val="10247102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128</a:t>
            </a:fld>
            <a:endParaRPr lang="en-US" altLang="zh-CN"/>
          </a:p>
        </p:txBody>
      </p:sp>
    </p:spTree>
    <p:extLst>
      <p:ext uri="{BB962C8B-B14F-4D97-AF65-F5344CB8AC3E}">
        <p14:creationId xmlns:p14="http://schemas.microsoft.com/office/powerpoint/2010/main" val="1651321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129</a:t>
            </a:fld>
            <a:endParaRPr lang="en-US" altLang="zh-CN"/>
          </a:p>
        </p:txBody>
      </p:sp>
    </p:spTree>
    <p:extLst>
      <p:ext uri="{BB962C8B-B14F-4D97-AF65-F5344CB8AC3E}">
        <p14:creationId xmlns:p14="http://schemas.microsoft.com/office/powerpoint/2010/main" val="167490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36466343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130</a:t>
            </a:fld>
            <a:endParaRPr lang="en-US" altLang="zh-CN"/>
          </a:p>
        </p:txBody>
      </p:sp>
    </p:spTree>
    <p:extLst>
      <p:ext uri="{BB962C8B-B14F-4D97-AF65-F5344CB8AC3E}">
        <p14:creationId xmlns:p14="http://schemas.microsoft.com/office/powerpoint/2010/main" val="2258342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131</a:t>
            </a:fld>
            <a:endParaRPr lang="en-US" altLang="zh-CN"/>
          </a:p>
        </p:txBody>
      </p:sp>
    </p:spTree>
    <p:extLst>
      <p:ext uri="{BB962C8B-B14F-4D97-AF65-F5344CB8AC3E}">
        <p14:creationId xmlns:p14="http://schemas.microsoft.com/office/powerpoint/2010/main" val="8284390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132</a:t>
            </a:fld>
            <a:endParaRPr lang="en-US" altLang="zh-CN"/>
          </a:p>
        </p:txBody>
      </p:sp>
    </p:spTree>
    <p:extLst>
      <p:ext uri="{BB962C8B-B14F-4D97-AF65-F5344CB8AC3E}">
        <p14:creationId xmlns:p14="http://schemas.microsoft.com/office/powerpoint/2010/main" val="36820625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133</a:t>
            </a:fld>
            <a:endParaRPr lang="en-US" altLang="zh-CN"/>
          </a:p>
        </p:txBody>
      </p:sp>
    </p:spTree>
    <p:extLst>
      <p:ext uri="{BB962C8B-B14F-4D97-AF65-F5344CB8AC3E}">
        <p14:creationId xmlns:p14="http://schemas.microsoft.com/office/powerpoint/2010/main" val="3378793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134</a:t>
            </a:fld>
            <a:endParaRPr lang="en-US" altLang="zh-CN"/>
          </a:p>
        </p:txBody>
      </p:sp>
    </p:spTree>
    <p:extLst>
      <p:ext uri="{BB962C8B-B14F-4D97-AF65-F5344CB8AC3E}">
        <p14:creationId xmlns:p14="http://schemas.microsoft.com/office/powerpoint/2010/main" val="23497777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135</a:t>
            </a:fld>
            <a:endParaRPr lang="en-US" altLang="zh-CN"/>
          </a:p>
        </p:txBody>
      </p:sp>
    </p:spTree>
    <p:extLst>
      <p:ext uri="{BB962C8B-B14F-4D97-AF65-F5344CB8AC3E}">
        <p14:creationId xmlns:p14="http://schemas.microsoft.com/office/powerpoint/2010/main" val="11548154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136</a:t>
            </a:fld>
            <a:endParaRPr lang="en-US" altLang="zh-CN"/>
          </a:p>
        </p:txBody>
      </p:sp>
    </p:spTree>
    <p:extLst>
      <p:ext uri="{BB962C8B-B14F-4D97-AF65-F5344CB8AC3E}">
        <p14:creationId xmlns:p14="http://schemas.microsoft.com/office/powerpoint/2010/main" val="31470476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137</a:t>
            </a:fld>
            <a:endParaRPr lang="en-US" altLang="zh-CN"/>
          </a:p>
        </p:txBody>
      </p:sp>
    </p:spTree>
    <p:extLst>
      <p:ext uri="{BB962C8B-B14F-4D97-AF65-F5344CB8AC3E}">
        <p14:creationId xmlns:p14="http://schemas.microsoft.com/office/powerpoint/2010/main" val="35519792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138</a:t>
            </a:fld>
            <a:endParaRPr lang="en-US" altLang="zh-CN"/>
          </a:p>
        </p:txBody>
      </p:sp>
    </p:spTree>
    <p:extLst>
      <p:ext uri="{BB962C8B-B14F-4D97-AF65-F5344CB8AC3E}">
        <p14:creationId xmlns:p14="http://schemas.microsoft.com/office/powerpoint/2010/main" val="33117525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139</a:t>
            </a:fld>
            <a:endParaRPr lang="en-US" altLang="zh-CN"/>
          </a:p>
        </p:txBody>
      </p:sp>
    </p:spTree>
    <p:extLst>
      <p:ext uri="{BB962C8B-B14F-4D97-AF65-F5344CB8AC3E}">
        <p14:creationId xmlns:p14="http://schemas.microsoft.com/office/powerpoint/2010/main" val="410937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6105034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140</a:t>
            </a:fld>
            <a:endParaRPr lang="en-US" altLang="zh-CN"/>
          </a:p>
        </p:txBody>
      </p:sp>
    </p:spTree>
    <p:extLst>
      <p:ext uri="{BB962C8B-B14F-4D97-AF65-F5344CB8AC3E}">
        <p14:creationId xmlns:p14="http://schemas.microsoft.com/office/powerpoint/2010/main" val="19499096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141</a:t>
            </a:fld>
            <a:endParaRPr lang="en-US" altLang="zh-CN"/>
          </a:p>
        </p:txBody>
      </p:sp>
    </p:spTree>
    <p:extLst>
      <p:ext uri="{BB962C8B-B14F-4D97-AF65-F5344CB8AC3E}">
        <p14:creationId xmlns:p14="http://schemas.microsoft.com/office/powerpoint/2010/main" val="40182487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142</a:t>
            </a:fld>
            <a:endParaRPr lang="en-US" altLang="zh-CN"/>
          </a:p>
        </p:txBody>
      </p:sp>
    </p:spTree>
    <p:extLst>
      <p:ext uri="{BB962C8B-B14F-4D97-AF65-F5344CB8AC3E}">
        <p14:creationId xmlns:p14="http://schemas.microsoft.com/office/powerpoint/2010/main" val="21026560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143</a:t>
            </a:fld>
            <a:endParaRPr lang="en-US" altLang="zh-CN"/>
          </a:p>
        </p:txBody>
      </p:sp>
    </p:spTree>
    <p:extLst>
      <p:ext uri="{BB962C8B-B14F-4D97-AF65-F5344CB8AC3E}">
        <p14:creationId xmlns:p14="http://schemas.microsoft.com/office/powerpoint/2010/main" val="384051311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144</a:t>
            </a:fld>
            <a:endParaRPr lang="en-US" altLang="zh-CN"/>
          </a:p>
        </p:txBody>
      </p:sp>
    </p:spTree>
    <p:extLst>
      <p:ext uri="{BB962C8B-B14F-4D97-AF65-F5344CB8AC3E}">
        <p14:creationId xmlns:p14="http://schemas.microsoft.com/office/powerpoint/2010/main" val="16240519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145</a:t>
            </a:fld>
            <a:endParaRPr lang="en-US" altLang="zh-CN"/>
          </a:p>
        </p:txBody>
      </p:sp>
    </p:spTree>
    <p:extLst>
      <p:ext uri="{BB962C8B-B14F-4D97-AF65-F5344CB8AC3E}">
        <p14:creationId xmlns:p14="http://schemas.microsoft.com/office/powerpoint/2010/main" val="17429973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146</a:t>
            </a:fld>
            <a:endParaRPr lang="en-US" altLang="zh-CN"/>
          </a:p>
        </p:txBody>
      </p:sp>
    </p:spTree>
    <p:extLst>
      <p:ext uri="{BB962C8B-B14F-4D97-AF65-F5344CB8AC3E}">
        <p14:creationId xmlns:p14="http://schemas.microsoft.com/office/powerpoint/2010/main" val="21336441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147</a:t>
            </a:fld>
            <a:endParaRPr lang="en-US" altLang="zh-CN"/>
          </a:p>
        </p:txBody>
      </p:sp>
    </p:spTree>
    <p:extLst>
      <p:ext uri="{BB962C8B-B14F-4D97-AF65-F5344CB8AC3E}">
        <p14:creationId xmlns:p14="http://schemas.microsoft.com/office/powerpoint/2010/main" val="180025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3611481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279549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162110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3823892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149283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109929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2815351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1786418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1904849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295601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5944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799349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407317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1291867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4142772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145276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3926044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2548399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4088646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4239367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834080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189446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3579656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extLst>
      <p:ext uri="{BB962C8B-B14F-4D97-AF65-F5344CB8AC3E}">
        <p14:creationId xmlns:p14="http://schemas.microsoft.com/office/powerpoint/2010/main" val="1731094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extLst>
      <p:ext uri="{BB962C8B-B14F-4D97-AF65-F5344CB8AC3E}">
        <p14:creationId xmlns:p14="http://schemas.microsoft.com/office/powerpoint/2010/main" val="1139618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extLst>
      <p:ext uri="{BB962C8B-B14F-4D97-AF65-F5344CB8AC3E}">
        <p14:creationId xmlns:p14="http://schemas.microsoft.com/office/powerpoint/2010/main" val="1392088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399963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1503282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914509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2603317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extLst>
      <p:ext uri="{BB962C8B-B14F-4D97-AF65-F5344CB8AC3E}">
        <p14:creationId xmlns:p14="http://schemas.microsoft.com/office/powerpoint/2010/main" val="2148176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extLst>
      <p:ext uri="{BB962C8B-B14F-4D97-AF65-F5344CB8AC3E}">
        <p14:creationId xmlns:p14="http://schemas.microsoft.com/office/powerpoint/2010/main" val="1782900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extLst>
      <p:ext uri="{BB962C8B-B14F-4D97-AF65-F5344CB8AC3E}">
        <p14:creationId xmlns:p14="http://schemas.microsoft.com/office/powerpoint/2010/main" val="3437225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3421966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extLst>
      <p:ext uri="{BB962C8B-B14F-4D97-AF65-F5344CB8AC3E}">
        <p14:creationId xmlns:p14="http://schemas.microsoft.com/office/powerpoint/2010/main" val="104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47</a:t>
            </a:fld>
            <a:endParaRPr lang="en-US" altLang="zh-CN"/>
          </a:p>
        </p:txBody>
      </p:sp>
    </p:spTree>
    <p:extLst>
      <p:ext uri="{BB962C8B-B14F-4D97-AF65-F5344CB8AC3E}">
        <p14:creationId xmlns:p14="http://schemas.microsoft.com/office/powerpoint/2010/main" val="2686103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48</a:t>
            </a:fld>
            <a:endParaRPr lang="en-US" altLang="zh-CN"/>
          </a:p>
        </p:txBody>
      </p:sp>
    </p:spTree>
    <p:extLst>
      <p:ext uri="{BB962C8B-B14F-4D97-AF65-F5344CB8AC3E}">
        <p14:creationId xmlns:p14="http://schemas.microsoft.com/office/powerpoint/2010/main" val="40264035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49</a:t>
            </a:fld>
            <a:endParaRPr lang="en-US" altLang="zh-CN"/>
          </a:p>
        </p:txBody>
      </p:sp>
    </p:spTree>
    <p:extLst>
      <p:ext uri="{BB962C8B-B14F-4D97-AF65-F5344CB8AC3E}">
        <p14:creationId xmlns:p14="http://schemas.microsoft.com/office/powerpoint/2010/main" val="270530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2447048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50</a:t>
            </a:fld>
            <a:endParaRPr lang="en-US" altLang="zh-CN"/>
          </a:p>
        </p:txBody>
      </p:sp>
    </p:spTree>
    <p:extLst>
      <p:ext uri="{BB962C8B-B14F-4D97-AF65-F5344CB8AC3E}">
        <p14:creationId xmlns:p14="http://schemas.microsoft.com/office/powerpoint/2010/main" val="1274982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51</a:t>
            </a:fld>
            <a:endParaRPr lang="en-US" altLang="zh-CN"/>
          </a:p>
        </p:txBody>
      </p:sp>
    </p:spTree>
    <p:extLst>
      <p:ext uri="{BB962C8B-B14F-4D97-AF65-F5344CB8AC3E}">
        <p14:creationId xmlns:p14="http://schemas.microsoft.com/office/powerpoint/2010/main" val="1732149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52</a:t>
            </a:fld>
            <a:endParaRPr lang="en-US" altLang="zh-CN"/>
          </a:p>
        </p:txBody>
      </p:sp>
    </p:spTree>
    <p:extLst>
      <p:ext uri="{BB962C8B-B14F-4D97-AF65-F5344CB8AC3E}">
        <p14:creationId xmlns:p14="http://schemas.microsoft.com/office/powerpoint/2010/main" val="1906977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53</a:t>
            </a:fld>
            <a:endParaRPr lang="en-US" altLang="zh-CN"/>
          </a:p>
        </p:txBody>
      </p:sp>
    </p:spTree>
    <p:extLst>
      <p:ext uri="{BB962C8B-B14F-4D97-AF65-F5344CB8AC3E}">
        <p14:creationId xmlns:p14="http://schemas.microsoft.com/office/powerpoint/2010/main" val="318544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54</a:t>
            </a:fld>
            <a:endParaRPr lang="en-US" altLang="zh-CN"/>
          </a:p>
        </p:txBody>
      </p:sp>
    </p:spTree>
    <p:extLst>
      <p:ext uri="{BB962C8B-B14F-4D97-AF65-F5344CB8AC3E}">
        <p14:creationId xmlns:p14="http://schemas.microsoft.com/office/powerpoint/2010/main" val="745851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55</a:t>
            </a:fld>
            <a:endParaRPr lang="en-US" altLang="zh-CN"/>
          </a:p>
        </p:txBody>
      </p:sp>
    </p:spTree>
    <p:extLst>
      <p:ext uri="{BB962C8B-B14F-4D97-AF65-F5344CB8AC3E}">
        <p14:creationId xmlns:p14="http://schemas.microsoft.com/office/powerpoint/2010/main" val="2894405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56</a:t>
            </a:fld>
            <a:endParaRPr lang="en-US" altLang="zh-CN"/>
          </a:p>
        </p:txBody>
      </p:sp>
    </p:spTree>
    <p:extLst>
      <p:ext uri="{BB962C8B-B14F-4D97-AF65-F5344CB8AC3E}">
        <p14:creationId xmlns:p14="http://schemas.microsoft.com/office/powerpoint/2010/main" val="3677029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57</a:t>
            </a:fld>
            <a:endParaRPr lang="en-US" altLang="zh-CN"/>
          </a:p>
        </p:txBody>
      </p:sp>
    </p:spTree>
    <p:extLst>
      <p:ext uri="{BB962C8B-B14F-4D97-AF65-F5344CB8AC3E}">
        <p14:creationId xmlns:p14="http://schemas.microsoft.com/office/powerpoint/2010/main" val="2062860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58</a:t>
            </a:fld>
            <a:endParaRPr lang="en-US" altLang="zh-CN"/>
          </a:p>
        </p:txBody>
      </p:sp>
    </p:spTree>
    <p:extLst>
      <p:ext uri="{BB962C8B-B14F-4D97-AF65-F5344CB8AC3E}">
        <p14:creationId xmlns:p14="http://schemas.microsoft.com/office/powerpoint/2010/main" val="1898835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59</a:t>
            </a:fld>
            <a:endParaRPr lang="en-US" altLang="zh-CN"/>
          </a:p>
        </p:txBody>
      </p:sp>
    </p:spTree>
    <p:extLst>
      <p:ext uri="{BB962C8B-B14F-4D97-AF65-F5344CB8AC3E}">
        <p14:creationId xmlns:p14="http://schemas.microsoft.com/office/powerpoint/2010/main" val="132485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16223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60</a:t>
            </a:fld>
            <a:endParaRPr lang="en-US" altLang="zh-CN"/>
          </a:p>
        </p:txBody>
      </p:sp>
    </p:spTree>
    <p:extLst>
      <p:ext uri="{BB962C8B-B14F-4D97-AF65-F5344CB8AC3E}">
        <p14:creationId xmlns:p14="http://schemas.microsoft.com/office/powerpoint/2010/main" val="838384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61</a:t>
            </a:fld>
            <a:endParaRPr lang="en-US" altLang="zh-CN"/>
          </a:p>
        </p:txBody>
      </p:sp>
    </p:spTree>
    <p:extLst>
      <p:ext uri="{BB962C8B-B14F-4D97-AF65-F5344CB8AC3E}">
        <p14:creationId xmlns:p14="http://schemas.microsoft.com/office/powerpoint/2010/main" val="4285056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62</a:t>
            </a:fld>
            <a:endParaRPr lang="en-US" altLang="zh-CN"/>
          </a:p>
        </p:txBody>
      </p:sp>
    </p:spTree>
    <p:extLst>
      <p:ext uri="{BB962C8B-B14F-4D97-AF65-F5344CB8AC3E}">
        <p14:creationId xmlns:p14="http://schemas.microsoft.com/office/powerpoint/2010/main" val="2478883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63</a:t>
            </a:fld>
            <a:endParaRPr lang="en-US" altLang="zh-CN"/>
          </a:p>
        </p:txBody>
      </p:sp>
    </p:spTree>
    <p:extLst>
      <p:ext uri="{BB962C8B-B14F-4D97-AF65-F5344CB8AC3E}">
        <p14:creationId xmlns:p14="http://schemas.microsoft.com/office/powerpoint/2010/main" val="1539852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64</a:t>
            </a:fld>
            <a:endParaRPr lang="en-US" altLang="zh-CN"/>
          </a:p>
        </p:txBody>
      </p:sp>
    </p:spTree>
    <p:extLst>
      <p:ext uri="{BB962C8B-B14F-4D97-AF65-F5344CB8AC3E}">
        <p14:creationId xmlns:p14="http://schemas.microsoft.com/office/powerpoint/2010/main" val="1817845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65</a:t>
            </a:fld>
            <a:endParaRPr lang="en-US" altLang="zh-CN"/>
          </a:p>
        </p:txBody>
      </p:sp>
    </p:spTree>
    <p:extLst>
      <p:ext uri="{BB962C8B-B14F-4D97-AF65-F5344CB8AC3E}">
        <p14:creationId xmlns:p14="http://schemas.microsoft.com/office/powerpoint/2010/main" val="1692837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66</a:t>
            </a:fld>
            <a:endParaRPr lang="en-US" altLang="zh-CN"/>
          </a:p>
        </p:txBody>
      </p:sp>
    </p:spTree>
    <p:extLst>
      <p:ext uri="{BB962C8B-B14F-4D97-AF65-F5344CB8AC3E}">
        <p14:creationId xmlns:p14="http://schemas.microsoft.com/office/powerpoint/2010/main" val="18210200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67</a:t>
            </a:fld>
            <a:endParaRPr lang="en-US" altLang="zh-CN"/>
          </a:p>
        </p:txBody>
      </p:sp>
    </p:spTree>
    <p:extLst>
      <p:ext uri="{BB962C8B-B14F-4D97-AF65-F5344CB8AC3E}">
        <p14:creationId xmlns:p14="http://schemas.microsoft.com/office/powerpoint/2010/main" val="1165107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68</a:t>
            </a:fld>
            <a:endParaRPr lang="en-US" altLang="zh-CN"/>
          </a:p>
        </p:txBody>
      </p:sp>
    </p:spTree>
    <p:extLst>
      <p:ext uri="{BB962C8B-B14F-4D97-AF65-F5344CB8AC3E}">
        <p14:creationId xmlns:p14="http://schemas.microsoft.com/office/powerpoint/2010/main" val="2068441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69</a:t>
            </a:fld>
            <a:endParaRPr lang="en-US" altLang="zh-CN"/>
          </a:p>
        </p:txBody>
      </p:sp>
    </p:spTree>
    <p:extLst>
      <p:ext uri="{BB962C8B-B14F-4D97-AF65-F5344CB8AC3E}">
        <p14:creationId xmlns:p14="http://schemas.microsoft.com/office/powerpoint/2010/main" val="41859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626801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70</a:t>
            </a:fld>
            <a:endParaRPr lang="en-US" altLang="zh-CN"/>
          </a:p>
        </p:txBody>
      </p:sp>
    </p:spTree>
    <p:extLst>
      <p:ext uri="{BB962C8B-B14F-4D97-AF65-F5344CB8AC3E}">
        <p14:creationId xmlns:p14="http://schemas.microsoft.com/office/powerpoint/2010/main" val="3914456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71</a:t>
            </a:fld>
            <a:endParaRPr lang="en-US" altLang="zh-CN"/>
          </a:p>
        </p:txBody>
      </p:sp>
    </p:spTree>
    <p:extLst>
      <p:ext uri="{BB962C8B-B14F-4D97-AF65-F5344CB8AC3E}">
        <p14:creationId xmlns:p14="http://schemas.microsoft.com/office/powerpoint/2010/main" val="18135296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72</a:t>
            </a:fld>
            <a:endParaRPr lang="en-US" altLang="zh-CN"/>
          </a:p>
        </p:txBody>
      </p:sp>
    </p:spTree>
    <p:extLst>
      <p:ext uri="{BB962C8B-B14F-4D97-AF65-F5344CB8AC3E}">
        <p14:creationId xmlns:p14="http://schemas.microsoft.com/office/powerpoint/2010/main" val="2405415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73</a:t>
            </a:fld>
            <a:endParaRPr lang="en-US" altLang="zh-CN"/>
          </a:p>
        </p:txBody>
      </p:sp>
    </p:spTree>
    <p:extLst>
      <p:ext uri="{BB962C8B-B14F-4D97-AF65-F5344CB8AC3E}">
        <p14:creationId xmlns:p14="http://schemas.microsoft.com/office/powerpoint/2010/main" val="7388353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74</a:t>
            </a:fld>
            <a:endParaRPr lang="en-US" altLang="zh-CN"/>
          </a:p>
        </p:txBody>
      </p:sp>
    </p:spTree>
    <p:extLst>
      <p:ext uri="{BB962C8B-B14F-4D97-AF65-F5344CB8AC3E}">
        <p14:creationId xmlns:p14="http://schemas.microsoft.com/office/powerpoint/2010/main" val="4204262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75</a:t>
            </a:fld>
            <a:endParaRPr lang="en-US" altLang="zh-CN"/>
          </a:p>
        </p:txBody>
      </p:sp>
    </p:spTree>
    <p:extLst>
      <p:ext uri="{BB962C8B-B14F-4D97-AF65-F5344CB8AC3E}">
        <p14:creationId xmlns:p14="http://schemas.microsoft.com/office/powerpoint/2010/main" val="24483065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76</a:t>
            </a:fld>
            <a:endParaRPr lang="en-US" altLang="zh-CN"/>
          </a:p>
        </p:txBody>
      </p:sp>
    </p:spTree>
    <p:extLst>
      <p:ext uri="{BB962C8B-B14F-4D97-AF65-F5344CB8AC3E}">
        <p14:creationId xmlns:p14="http://schemas.microsoft.com/office/powerpoint/2010/main" val="37379738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77</a:t>
            </a:fld>
            <a:endParaRPr lang="en-US" altLang="zh-CN"/>
          </a:p>
        </p:txBody>
      </p:sp>
    </p:spTree>
    <p:extLst>
      <p:ext uri="{BB962C8B-B14F-4D97-AF65-F5344CB8AC3E}">
        <p14:creationId xmlns:p14="http://schemas.microsoft.com/office/powerpoint/2010/main" val="1374257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78</a:t>
            </a:fld>
            <a:endParaRPr lang="en-US" altLang="zh-CN"/>
          </a:p>
        </p:txBody>
      </p:sp>
    </p:spTree>
    <p:extLst>
      <p:ext uri="{BB962C8B-B14F-4D97-AF65-F5344CB8AC3E}">
        <p14:creationId xmlns:p14="http://schemas.microsoft.com/office/powerpoint/2010/main" val="25828338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79</a:t>
            </a:fld>
            <a:endParaRPr lang="en-US" altLang="zh-CN"/>
          </a:p>
        </p:txBody>
      </p:sp>
    </p:spTree>
    <p:extLst>
      <p:ext uri="{BB962C8B-B14F-4D97-AF65-F5344CB8AC3E}">
        <p14:creationId xmlns:p14="http://schemas.microsoft.com/office/powerpoint/2010/main" val="4287482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2902932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80</a:t>
            </a:fld>
            <a:endParaRPr lang="en-US" altLang="zh-CN"/>
          </a:p>
        </p:txBody>
      </p:sp>
    </p:spTree>
    <p:extLst>
      <p:ext uri="{BB962C8B-B14F-4D97-AF65-F5344CB8AC3E}">
        <p14:creationId xmlns:p14="http://schemas.microsoft.com/office/powerpoint/2010/main" val="2939285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81</a:t>
            </a:fld>
            <a:endParaRPr lang="en-US" altLang="zh-CN"/>
          </a:p>
        </p:txBody>
      </p:sp>
    </p:spTree>
    <p:extLst>
      <p:ext uri="{BB962C8B-B14F-4D97-AF65-F5344CB8AC3E}">
        <p14:creationId xmlns:p14="http://schemas.microsoft.com/office/powerpoint/2010/main" val="225397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82</a:t>
            </a:fld>
            <a:endParaRPr lang="en-US" altLang="zh-CN"/>
          </a:p>
        </p:txBody>
      </p:sp>
    </p:spTree>
    <p:extLst>
      <p:ext uri="{BB962C8B-B14F-4D97-AF65-F5344CB8AC3E}">
        <p14:creationId xmlns:p14="http://schemas.microsoft.com/office/powerpoint/2010/main" val="41207042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83</a:t>
            </a:fld>
            <a:endParaRPr lang="en-US" altLang="zh-CN"/>
          </a:p>
        </p:txBody>
      </p:sp>
    </p:spTree>
    <p:extLst>
      <p:ext uri="{BB962C8B-B14F-4D97-AF65-F5344CB8AC3E}">
        <p14:creationId xmlns:p14="http://schemas.microsoft.com/office/powerpoint/2010/main" val="849796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84</a:t>
            </a:fld>
            <a:endParaRPr lang="en-US" altLang="zh-CN"/>
          </a:p>
        </p:txBody>
      </p:sp>
    </p:spTree>
    <p:extLst>
      <p:ext uri="{BB962C8B-B14F-4D97-AF65-F5344CB8AC3E}">
        <p14:creationId xmlns:p14="http://schemas.microsoft.com/office/powerpoint/2010/main" val="676666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85</a:t>
            </a:fld>
            <a:endParaRPr lang="en-US" altLang="zh-CN"/>
          </a:p>
        </p:txBody>
      </p:sp>
    </p:spTree>
    <p:extLst>
      <p:ext uri="{BB962C8B-B14F-4D97-AF65-F5344CB8AC3E}">
        <p14:creationId xmlns:p14="http://schemas.microsoft.com/office/powerpoint/2010/main" val="3767257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86</a:t>
            </a:fld>
            <a:endParaRPr lang="en-US" altLang="zh-CN"/>
          </a:p>
        </p:txBody>
      </p:sp>
    </p:spTree>
    <p:extLst>
      <p:ext uri="{BB962C8B-B14F-4D97-AF65-F5344CB8AC3E}">
        <p14:creationId xmlns:p14="http://schemas.microsoft.com/office/powerpoint/2010/main" val="24569415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87</a:t>
            </a:fld>
            <a:endParaRPr lang="en-US" altLang="zh-CN"/>
          </a:p>
        </p:txBody>
      </p:sp>
    </p:spTree>
    <p:extLst>
      <p:ext uri="{BB962C8B-B14F-4D97-AF65-F5344CB8AC3E}">
        <p14:creationId xmlns:p14="http://schemas.microsoft.com/office/powerpoint/2010/main" val="481376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88</a:t>
            </a:fld>
            <a:endParaRPr lang="en-US" altLang="zh-CN"/>
          </a:p>
        </p:txBody>
      </p:sp>
    </p:spTree>
    <p:extLst>
      <p:ext uri="{BB962C8B-B14F-4D97-AF65-F5344CB8AC3E}">
        <p14:creationId xmlns:p14="http://schemas.microsoft.com/office/powerpoint/2010/main" val="37753513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89</a:t>
            </a:fld>
            <a:endParaRPr lang="en-US" altLang="zh-CN"/>
          </a:p>
        </p:txBody>
      </p:sp>
    </p:spTree>
    <p:extLst>
      <p:ext uri="{BB962C8B-B14F-4D97-AF65-F5344CB8AC3E}">
        <p14:creationId xmlns:p14="http://schemas.microsoft.com/office/powerpoint/2010/main" val="232800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37050967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90</a:t>
            </a:fld>
            <a:endParaRPr lang="en-US" altLang="zh-CN"/>
          </a:p>
        </p:txBody>
      </p:sp>
    </p:spTree>
    <p:extLst>
      <p:ext uri="{BB962C8B-B14F-4D97-AF65-F5344CB8AC3E}">
        <p14:creationId xmlns:p14="http://schemas.microsoft.com/office/powerpoint/2010/main" val="6821048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91</a:t>
            </a:fld>
            <a:endParaRPr lang="en-US" altLang="zh-CN"/>
          </a:p>
        </p:txBody>
      </p:sp>
    </p:spTree>
    <p:extLst>
      <p:ext uri="{BB962C8B-B14F-4D97-AF65-F5344CB8AC3E}">
        <p14:creationId xmlns:p14="http://schemas.microsoft.com/office/powerpoint/2010/main" val="2089300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92</a:t>
            </a:fld>
            <a:endParaRPr lang="en-US" altLang="zh-CN"/>
          </a:p>
        </p:txBody>
      </p:sp>
    </p:spTree>
    <p:extLst>
      <p:ext uri="{BB962C8B-B14F-4D97-AF65-F5344CB8AC3E}">
        <p14:creationId xmlns:p14="http://schemas.microsoft.com/office/powerpoint/2010/main" val="855975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93</a:t>
            </a:fld>
            <a:endParaRPr lang="en-US" altLang="zh-CN"/>
          </a:p>
        </p:txBody>
      </p:sp>
    </p:spTree>
    <p:extLst>
      <p:ext uri="{BB962C8B-B14F-4D97-AF65-F5344CB8AC3E}">
        <p14:creationId xmlns:p14="http://schemas.microsoft.com/office/powerpoint/2010/main" val="40489369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94</a:t>
            </a:fld>
            <a:endParaRPr lang="en-US" altLang="zh-CN"/>
          </a:p>
        </p:txBody>
      </p:sp>
    </p:spTree>
    <p:extLst>
      <p:ext uri="{BB962C8B-B14F-4D97-AF65-F5344CB8AC3E}">
        <p14:creationId xmlns:p14="http://schemas.microsoft.com/office/powerpoint/2010/main" val="18522126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95</a:t>
            </a:fld>
            <a:endParaRPr lang="en-US" altLang="zh-CN"/>
          </a:p>
        </p:txBody>
      </p:sp>
    </p:spTree>
    <p:extLst>
      <p:ext uri="{BB962C8B-B14F-4D97-AF65-F5344CB8AC3E}">
        <p14:creationId xmlns:p14="http://schemas.microsoft.com/office/powerpoint/2010/main" val="4498511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96</a:t>
            </a:fld>
            <a:endParaRPr lang="en-US" altLang="zh-CN"/>
          </a:p>
        </p:txBody>
      </p:sp>
    </p:spTree>
    <p:extLst>
      <p:ext uri="{BB962C8B-B14F-4D97-AF65-F5344CB8AC3E}">
        <p14:creationId xmlns:p14="http://schemas.microsoft.com/office/powerpoint/2010/main" val="19114542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97</a:t>
            </a:fld>
            <a:endParaRPr lang="en-US" altLang="zh-CN"/>
          </a:p>
        </p:txBody>
      </p:sp>
    </p:spTree>
    <p:extLst>
      <p:ext uri="{BB962C8B-B14F-4D97-AF65-F5344CB8AC3E}">
        <p14:creationId xmlns:p14="http://schemas.microsoft.com/office/powerpoint/2010/main" val="19325106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98</a:t>
            </a:fld>
            <a:endParaRPr lang="en-US" altLang="zh-CN"/>
          </a:p>
        </p:txBody>
      </p:sp>
    </p:spTree>
    <p:extLst>
      <p:ext uri="{BB962C8B-B14F-4D97-AF65-F5344CB8AC3E}">
        <p14:creationId xmlns:p14="http://schemas.microsoft.com/office/powerpoint/2010/main" val="25399148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99</a:t>
            </a:fld>
            <a:endParaRPr lang="en-US" altLang="zh-CN"/>
          </a:p>
        </p:txBody>
      </p:sp>
    </p:spTree>
    <p:extLst>
      <p:ext uri="{BB962C8B-B14F-4D97-AF65-F5344CB8AC3E}">
        <p14:creationId xmlns:p14="http://schemas.microsoft.com/office/powerpoint/2010/main" val="335545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
        <p:nvSpPr>
          <p:cNvPr id="3" name="Rectangle 5">
            <a:extLst>
              <a:ext uri="{FF2B5EF4-FFF2-40B4-BE49-F238E27FC236}">
                <a16:creationId xmlns:a16="http://schemas.microsoft.com/office/drawing/2014/main" id="{9C0C6F49-EFC7-443A-96CC-D446971D2FB5}"/>
              </a:ext>
            </a:extLst>
          </p:cNvPr>
          <p:cNvSpPr>
            <a:spLocks noChangeArrowheads="1"/>
          </p:cNvSpPr>
          <p:nvPr userDrawn="1"/>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7170447-409F-49DA-AA80-A52355ABC5DE}"/>
              </a:ext>
            </a:extLst>
          </p:cNvPr>
          <p:cNvSpPr txBox="1"/>
          <p:nvPr userDrawn="1"/>
        </p:nvSpPr>
        <p:spPr>
          <a:xfrm>
            <a:off x="5996985" y="80301"/>
            <a:ext cx="3147015"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郑艳伟，</a:t>
            </a:r>
            <a:r>
              <a:rPr lang="en-US" altLang="zh-CN" sz="1600" dirty="0">
                <a:solidFill>
                  <a:schemeClr val="bg1"/>
                </a:solidFill>
                <a:latin typeface="微软雅黑" panose="020B0503020204020204" pitchFamily="34" charset="-122"/>
                <a:ea typeface="微软雅黑" panose="020B0503020204020204" pitchFamily="34" charset="-122"/>
              </a:rPr>
              <a:t>zhengyw@sdu.edu.cn</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281FF54-ACF5-45E5-B448-9319B0F3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9992" y="22777"/>
            <a:ext cx="1368152" cy="426573"/>
          </a:xfrm>
          <a:prstGeom prst="rect">
            <a:avLst/>
          </a:prstGeom>
        </p:spPr>
      </p:pic>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2024/5/31</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2024/5/31</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109.xml"/><Relationship Id="rId16"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520.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4540.png"/><Relationship Id="rId4" Type="http://schemas.openxmlformats.org/officeDocument/2006/relationships/image" Target="../media/image453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50.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560.png"/></Relationships>
</file>

<file path=ppt/slides/_rels/slide133.xml.rels><?xml version="1.0" encoding="UTF-8" standalone="yes"?>
<Relationships xmlns="http://schemas.openxmlformats.org/package/2006/relationships"><Relationship Id="rId3" Type="http://schemas.openxmlformats.org/officeDocument/2006/relationships/image" Target="../media/image4570.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458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28.png"/></Relationships>
</file>

<file path=ppt/slides/_rels/slide136.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79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820.png"/><Relationship Id="rId5" Type="http://schemas.openxmlformats.org/officeDocument/2006/relationships/image" Target="../media/image2810.png"/><Relationship Id="rId4" Type="http://schemas.openxmlformats.org/officeDocument/2006/relationships/image" Target="../media/image2800.png"/></Relationships>
</file>

<file path=ppt/slides/_rels/slide13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2880.png"/><Relationship Id="rId3" Type="http://schemas.openxmlformats.org/officeDocument/2006/relationships/image" Target="../media/image2830.png"/><Relationship Id="rId7" Type="http://schemas.openxmlformats.org/officeDocument/2006/relationships/image" Target="../media/image287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860.png"/><Relationship Id="rId5" Type="http://schemas.openxmlformats.org/officeDocument/2006/relationships/image" Target="../media/image2850.png"/><Relationship Id="rId4" Type="http://schemas.openxmlformats.org/officeDocument/2006/relationships/image" Target="../media/image2840.png"/><Relationship Id="rId9" Type="http://schemas.openxmlformats.org/officeDocument/2006/relationships/image" Target="../media/image2890.png"/></Relationships>
</file>

<file path=ppt/slides/_rels/slide142.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8"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25.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501.png"/><Relationship Id="rId13" Type="http://schemas.openxmlformats.org/officeDocument/2006/relationships/image" Target="../media/image81.png"/><Relationship Id="rId18" Type="http://schemas.openxmlformats.org/officeDocument/2006/relationships/image" Target="../media/image88.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0.png"/><Relationship Id="rId17" Type="http://schemas.openxmlformats.org/officeDocument/2006/relationships/image" Target="../media/image87.pn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410.png"/><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512.png"/><Relationship Id="rId14" Type="http://schemas.openxmlformats.org/officeDocument/2006/relationships/image" Target="../media/image82.png"/><Relationship Id="rId22" Type="http://schemas.openxmlformats.org/officeDocument/2006/relationships/image" Target="../media/image92.png"/></Relationships>
</file>

<file path=ppt/slides/_rels/slide27.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5.png"/><Relationship Id="rId21" Type="http://schemas.openxmlformats.org/officeDocument/2006/relationships/image" Target="../media/image101.png"/><Relationship Id="rId34" Type="http://schemas.openxmlformats.org/officeDocument/2006/relationships/image" Target="../media/image1080.png"/><Relationship Id="rId7" Type="http://schemas.openxmlformats.org/officeDocument/2006/relationships/image" Target="../media/image77.png"/><Relationship Id="rId12" Type="http://schemas.openxmlformats.org/officeDocument/2006/relationships/image" Target="../media/image90.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89.png"/><Relationship Id="rId2" Type="http://schemas.openxmlformats.org/officeDocument/2006/relationships/notesSlide" Target="../notesSlides/notesSlide27.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413.png"/><Relationship Id="rId11" Type="http://schemas.openxmlformats.org/officeDocument/2006/relationships/image" Target="../media/image850.png"/><Relationship Id="rId24" Type="http://schemas.openxmlformats.org/officeDocument/2006/relationships/image" Target="../media/image104.png"/><Relationship Id="rId32" Type="http://schemas.openxmlformats.org/officeDocument/2006/relationships/image" Target="../media/image76.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920.png"/><Relationship Id="rId10" Type="http://schemas.openxmlformats.org/officeDocument/2006/relationships/image" Target="../media/image78.png"/><Relationship Id="rId19" Type="http://schemas.openxmlformats.org/officeDocument/2006/relationships/image" Target="../media/image99.png"/><Relationship Id="rId31" Type="http://schemas.openxmlformats.org/officeDocument/2006/relationships/image" Target="../media/image88.png"/><Relationship Id="rId4" Type="http://schemas.openxmlformats.org/officeDocument/2006/relationships/image" Target="../media/image75.png"/><Relationship Id="rId9" Type="http://schemas.openxmlformats.org/officeDocument/2006/relationships/image" Target="../media/image511.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87.png"/><Relationship Id="rId35" Type="http://schemas.openxmlformats.org/officeDocument/2006/relationships/image" Target="../media/image910.png"/><Relationship Id="rId8" Type="http://schemas.openxmlformats.org/officeDocument/2006/relationships/image" Target="../media/image500.png"/></Relationships>
</file>

<file path=ppt/slides/_rels/slide28.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120.png"/><Relationship Id="rId26" Type="http://schemas.openxmlformats.org/officeDocument/2006/relationships/image" Target="../media/image86.png"/><Relationship Id="rId3" Type="http://schemas.openxmlformats.org/officeDocument/2006/relationships/image" Target="../media/image74.png"/><Relationship Id="rId21" Type="http://schemas.openxmlformats.org/officeDocument/2006/relationships/image" Target="../media/image123.png"/><Relationship Id="rId34" Type="http://schemas.openxmlformats.org/officeDocument/2006/relationships/image" Target="../media/image920.png"/><Relationship Id="rId7" Type="http://schemas.openxmlformats.org/officeDocument/2006/relationships/image" Target="../media/image501.png"/><Relationship Id="rId12" Type="http://schemas.openxmlformats.org/officeDocument/2006/relationships/image" Target="../media/image114.png"/><Relationship Id="rId17" Type="http://schemas.openxmlformats.org/officeDocument/2006/relationships/image" Target="../media/image119.png"/><Relationship Id="rId33" Type="http://schemas.openxmlformats.org/officeDocument/2006/relationships/image" Target="../media/image91.png"/><Relationship Id="rId2" Type="http://schemas.openxmlformats.org/officeDocument/2006/relationships/notesSlide" Target="../notesSlides/notesSlide28.xml"/><Relationship Id="rId16" Type="http://schemas.openxmlformats.org/officeDocument/2006/relationships/image" Target="../media/image118.png"/><Relationship Id="rId20" Type="http://schemas.openxmlformats.org/officeDocument/2006/relationships/image" Target="../media/image122.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3.png"/><Relationship Id="rId32" Type="http://schemas.openxmlformats.org/officeDocument/2006/relationships/image" Target="../media/image1080.png"/><Relationship Id="rId5" Type="http://schemas.openxmlformats.org/officeDocument/2006/relationships/image" Target="../media/image1410.png"/><Relationship Id="rId15" Type="http://schemas.openxmlformats.org/officeDocument/2006/relationships/image" Target="../media/image117.png"/><Relationship Id="rId23" Type="http://schemas.openxmlformats.org/officeDocument/2006/relationships/image" Target="../media/image125.png"/><Relationship Id="rId28" Type="http://schemas.openxmlformats.org/officeDocument/2006/relationships/image" Target="../media/image88.png"/><Relationship Id="rId36" Type="http://schemas.openxmlformats.org/officeDocument/2006/relationships/image" Target="../media/image127.png"/><Relationship Id="rId10" Type="http://schemas.openxmlformats.org/officeDocument/2006/relationships/image" Target="../media/image112.png"/><Relationship Id="rId19" Type="http://schemas.openxmlformats.org/officeDocument/2006/relationships/image" Target="../media/image121.png"/><Relationship Id="rId31"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4.png"/><Relationship Id="rId27" Type="http://schemas.openxmlformats.org/officeDocument/2006/relationships/image" Target="../media/image87.png"/><Relationship Id="rId30" Type="http://schemas.openxmlformats.org/officeDocument/2006/relationships/image" Target="../media/image512.png"/><Relationship Id="rId35" Type="http://schemas.openxmlformats.org/officeDocument/2006/relationships/image" Target="../media/image126.png"/><Relationship Id="rId8" Type="http://schemas.openxmlformats.org/officeDocument/2006/relationships/image" Target="../media/image110.png"/></Relationships>
</file>

<file path=ppt/slides/_rels/slide29.xml.rels><?xml version="1.0" encoding="UTF-8" standalone="yes"?>
<Relationships xmlns="http://schemas.openxmlformats.org/package/2006/relationships"><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2.png"/><Relationship Id="rId39" Type="http://schemas.openxmlformats.org/officeDocument/2006/relationships/image" Target="../media/image151.png"/><Relationship Id="rId21" Type="http://schemas.openxmlformats.org/officeDocument/2006/relationships/image" Target="../media/image1370.png"/><Relationship Id="rId34" Type="http://schemas.openxmlformats.org/officeDocument/2006/relationships/image" Target="../media/image1261.png"/><Relationship Id="rId42" Type="http://schemas.openxmlformats.org/officeDocument/2006/relationships/image" Target="../media/image89.png"/><Relationship Id="rId7" Type="http://schemas.openxmlformats.org/officeDocument/2006/relationships/image" Target="../media/image1230.png"/><Relationship Id="rId2" Type="http://schemas.openxmlformats.org/officeDocument/2006/relationships/notesSlide" Target="../notesSlides/notesSlide29.xml"/><Relationship Id="rId16" Type="http://schemas.openxmlformats.org/officeDocument/2006/relationships/image" Target="../media/image138.png"/><Relationship Id="rId29" Type="http://schemas.openxmlformats.org/officeDocument/2006/relationships/image" Target="../media/image87.png"/><Relationship Id="rId41" Type="http://schemas.openxmlformats.org/officeDocument/2006/relationships/image" Target="../media/image512.png"/><Relationship Id="rId1" Type="http://schemas.openxmlformats.org/officeDocument/2006/relationships/slideLayout" Target="../slideLayouts/slideLayout2.xml"/><Relationship Id="rId6" Type="http://schemas.openxmlformats.org/officeDocument/2006/relationships/image" Target="../media/image1220.png"/><Relationship Id="rId11" Type="http://schemas.openxmlformats.org/officeDocument/2006/relationships/image" Target="../media/image133.png"/><Relationship Id="rId24" Type="http://schemas.openxmlformats.org/officeDocument/2006/relationships/image" Target="../media/image1400.png"/><Relationship Id="rId32" Type="http://schemas.openxmlformats.org/officeDocument/2006/relationships/image" Target="../media/image144.png"/><Relationship Id="rId37" Type="http://schemas.openxmlformats.org/officeDocument/2006/relationships/image" Target="../media/image146.png"/><Relationship Id="rId40" Type="http://schemas.openxmlformats.org/officeDocument/2006/relationships/image" Target="../media/image76.png"/><Relationship Id="rId45" Type="http://schemas.openxmlformats.org/officeDocument/2006/relationships/image" Target="../media/image92.png"/><Relationship Id="rId5" Type="http://schemas.openxmlformats.org/officeDocument/2006/relationships/image" Target="../media/image1210.png"/><Relationship Id="rId15" Type="http://schemas.openxmlformats.org/officeDocument/2006/relationships/image" Target="../media/image137.png"/><Relationship Id="rId23" Type="http://schemas.openxmlformats.org/officeDocument/2006/relationships/image" Target="../media/image1390.png"/><Relationship Id="rId28" Type="http://schemas.openxmlformats.org/officeDocument/2006/relationships/image" Target="../media/image86.png"/><Relationship Id="rId36" Type="http://schemas.openxmlformats.org/officeDocument/2006/relationships/image" Target="../media/image145.png"/><Relationship Id="rId10" Type="http://schemas.openxmlformats.org/officeDocument/2006/relationships/image" Target="../media/image132.png"/><Relationship Id="rId44" Type="http://schemas.openxmlformats.org/officeDocument/2006/relationships/image" Target="../media/image91.png"/><Relationship Id="rId4" Type="http://schemas.openxmlformats.org/officeDocument/2006/relationships/image" Target="../media/image129.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380.png"/><Relationship Id="rId27" Type="http://schemas.openxmlformats.org/officeDocument/2006/relationships/image" Target="../media/image143.png"/><Relationship Id="rId30" Type="http://schemas.openxmlformats.org/officeDocument/2006/relationships/image" Target="../media/image88.png"/><Relationship Id="rId35" Type="http://schemas.openxmlformats.org/officeDocument/2006/relationships/image" Target="../media/image147.png"/><Relationship Id="rId43" Type="http://schemas.openxmlformats.org/officeDocument/2006/relationships/image" Target="../media/image1080.png"/><Relationship Id="rId8" Type="http://schemas.openxmlformats.org/officeDocument/2006/relationships/image" Target="../media/image130.png"/><Relationship Id="rId3" Type="http://schemas.openxmlformats.org/officeDocument/2006/relationships/image" Target="../media/image128.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1.png"/><Relationship Id="rId33" Type="http://schemas.openxmlformats.org/officeDocument/2006/relationships/image" Target="../media/image1251.png"/><Relationship Id="rId38" Type="http://schemas.openxmlformats.org/officeDocument/2006/relationships/image" Target="../media/image1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153.png"/><Relationship Id="rId39" Type="http://schemas.openxmlformats.org/officeDocument/2006/relationships/image" Target="../media/image76.png"/><Relationship Id="rId21" Type="http://schemas.openxmlformats.org/officeDocument/2006/relationships/image" Target="../media/image86.png"/><Relationship Id="rId34" Type="http://schemas.openxmlformats.org/officeDocument/2006/relationships/image" Target="../media/image1480.png"/><Relationship Id="rId42" Type="http://schemas.openxmlformats.org/officeDocument/2006/relationships/image" Target="../media/image1080.png"/><Relationship Id="rId47" Type="http://schemas.openxmlformats.org/officeDocument/2006/relationships/image" Target="../media/image166.png"/><Relationship Id="rId50" Type="http://schemas.openxmlformats.org/officeDocument/2006/relationships/image" Target="../media/image169.png"/><Relationship Id="rId7" Type="http://schemas.openxmlformats.org/officeDocument/2006/relationships/image" Target="../media/image1230.png"/><Relationship Id="rId2" Type="http://schemas.openxmlformats.org/officeDocument/2006/relationships/notesSlide" Target="../notesSlides/notesSlide30.xml"/><Relationship Id="rId29" Type="http://schemas.openxmlformats.org/officeDocument/2006/relationships/image" Target="../media/image156.png"/><Relationship Id="rId41" Type="http://schemas.openxmlformats.org/officeDocument/2006/relationships/image" Target="../media/image89.png"/><Relationship Id="rId54"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48.png"/><Relationship Id="rId32" Type="http://schemas.openxmlformats.org/officeDocument/2006/relationships/image" Target="../media/image159.png"/><Relationship Id="rId37" Type="http://schemas.openxmlformats.org/officeDocument/2006/relationships/image" Target="../media/image162.png"/><Relationship Id="rId40" Type="http://schemas.openxmlformats.org/officeDocument/2006/relationships/image" Target="../media/image512.png"/><Relationship Id="rId45" Type="http://schemas.openxmlformats.org/officeDocument/2006/relationships/image" Target="../media/image1630.png"/><Relationship Id="rId53" Type="http://schemas.openxmlformats.org/officeDocument/2006/relationships/image" Target="../media/image172.png"/><Relationship Id="rId5" Type="http://schemas.openxmlformats.org/officeDocument/2006/relationships/image" Target="../media/image1210.png"/><Relationship Id="rId23" Type="http://schemas.openxmlformats.org/officeDocument/2006/relationships/image" Target="../media/image88.png"/><Relationship Id="rId28" Type="http://schemas.openxmlformats.org/officeDocument/2006/relationships/image" Target="../media/image155.png"/><Relationship Id="rId36" Type="http://schemas.openxmlformats.org/officeDocument/2006/relationships/image" Target="../media/image1610.png"/><Relationship Id="rId49" Type="http://schemas.openxmlformats.org/officeDocument/2006/relationships/image" Target="../media/image168.png"/><Relationship Id="rId31" Type="http://schemas.openxmlformats.org/officeDocument/2006/relationships/image" Target="../media/image158.png"/><Relationship Id="rId44" Type="http://schemas.openxmlformats.org/officeDocument/2006/relationships/image" Target="../media/image92.png"/><Relationship Id="rId52" Type="http://schemas.openxmlformats.org/officeDocument/2006/relationships/image" Target="../media/image167.png"/><Relationship Id="rId4" Type="http://schemas.openxmlformats.org/officeDocument/2006/relationships/image" Target="../media/image129.png"/><Relationship Id="rId22" Type="http://schemas.openxmlformats.org/officeDocument/2006/relationships/image" Target="../media/image87.png"/><Relationship Id="rId27" Type="http://schemas.openxmlformats.org/officeDocument/2006/relationships/image" Target="../media/image154.png"/><Relationship Id="rId30" Type="http://schemas.openxmlformats.org/officeDocument/2006/relationships/image" Target="../media/image157.png"/><Relationship Id="rId35" Type="http://schemas.openxmlformats.org/officeDocument/2006/relationships/image" Target="../media/image161.png"/><Relationship Id="rId43" Type="http://schemas.openxmlformats.org/officeDocument/2006/relationships/image" Target="../media/image91.png"/><Relationship Id="rId48" Type="http://schemas.openxmlformats.org/officeDocument/2006/relationships/image" Target="../media/image165.png"/><Relationship Id="rId8" Type="http://schemas.openxmlformats.org/officeDocument/2006/relationships/image" Target="../media/image149.png"/><Relationship Id="rId51" Type="http://schemas.openxmlformats.org/officeDocument/2006/relationships/image" Target="../media/image170.png"/><Relationship Id="rId3" Type="http://schemas.openxmlformats.org/officeDocument/2006/relationships/image" Target="../media/image128.png"/><Relationship Id="rId25" Type="http://schemas.openxmlformats.org/officeDocument/2006/relationships/image" Target="../media/image152.png"/><Relationship Id="rId33" Type="http://schemas.openxmlformats.org/officeDocument/2006/relationships/image" Target="../media/image160.png"/><Relationship Id="rId38" Type="http://schemas.openxmlformats.org/officeDocument/2006/relationships/image" Target="../media/image163.png"/><Relationship Id="rId46" Type="http://schemas.openxmlformats.org/officeDocument/2006/relationships/image" Target="../media/image164.png"/></Relationships>
</file>

<file path=ppt/slides/_rels/slide31.xml.rels><?xml version="1.0" encoding="UTF-8" standalone="yes"?>
<Relationships xmlns="http://schemas.openxmlformats.org/package/2006/relationships"><Relationship Id="rId26" Type="http://schemas.openxmlformats.org/officeDocument/2006/relationships/image" Target="../media/image177.png"/><Relationship Id="rId39" Type="http://schemas.openxmlformats.org/officeDocument/2006/relationships/image" Target="../media/image1080.png"/><Relationship Id="rId21" Type="http://schemas.openxmlformats.org/officeDocument/2006/relationships/image" Target="../media/image86.png"/><Relationship Id="rId34" Type="http://schemas.openxmlformats.org/officeDocument/2006/relationships/image" Target="../media/image185.png"/><Relationship Id="rId42" Type="http://schemas.openxmlformats.org/officeDocument/2006/relationships/image" Target="../media/image1630.png"/><Relationship Id="rId47" Type="http://schemas.openxmlformats.org/officeDocument/2006/relationships/image" Target="../media/image1691.png"/><Relationship Id="rId50" Type="http://schemas.openxmlformats.org/officeDocument/2006/relationships/image" Target="../media/image1721.png"/><Relationship Id="rId7" Type="http://schemas.openxmlformats.org/officeDocument/2006/relationships/image" Target="../media/image1230.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89.png"/><Relationship Id="rId46" Type="http://schemas.openxmlformats.org/officeDocument/2006/relationships/image" Target="../media/image1680.png"/><Relationship Id="rId2" Type="http://schemas.openxmlformats.org/officeDocument/2006/relationships/notesSlide" Target="../notesSlides/notesSlide31.xml"/><Relationship Id="rId29" Type="http://schemas.openxmlformats.org/officeDocument/2006/relationships/image" Target="../media/image180.png"/><Relationship Id="rId41"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74.png"/><Relationship Id="rId24" Type="http://schemas.openxmlformats.org/officeDocument/2006/relationships/image" Target="../media/image171.png"/><Relationship Id="rId32" Type="http://schemas.openxmlformats.org/officeDocument/2006/relationships/image" Target="../media/image183.png"/><Relationship Id="rId37" Type="http://schemas.openxmlformats.org/officeDocument/2006/relationships/image" Target="../media/image512.png"/><Relationship Id="rId40" Type="http://schemas.openxmlformats.org/officeDocument/2006/relationships/image" Target="../media/image91.png"/><Relationship Id="rId45" Type="http://schemas.openxmlformats.org/officeDocument/2006/relationships/image" Target="../media/image165.png"/><Relationship Id="rId5" Type="http://schemas.openxmlformats.org/officeDocument/2006/relationships/image" Target="../media/image1210.png"/><Relationship Id="rId23" Type="http://schemas.openxmlformats.org/officeDocument/2006/relationships/image" Target="../media/image88.png"/><Relationship Id="rId28" Type="http://schemas.openxmlformats.org/officeDocument/2006/relationships/image" Target="../media/image179.png"/><Relationship Id="rId36" Type="http://schemas.openxmlformats.org/officeDocument/2006/relationships/image" Target="../media/image76.png"/><Relationship Id="rId49" Type="http://schemas.openxmlformats.org/officeDocument/2006/relationships/image" Target="../media/image167.png"/><Relationship Id="rId31" Type="http://schemas.openxmlformats.org/officeDocument/2006/relationships/image" Target="../media/image182.png"/><Relationship Id="rId44" Type="http://schemas.openxmlformats.org/officeDocument/2006/relationships/image" Target="../media/image1660.png"/><Relationship Id="rId4" Type="http://schemas.openxmlformats.org/officeDocument/2006/relationships/image" Target="../media/image129.png"/><Relationship Id="rId22" Type="http://schemas.openxmlformats.org/officeDocument/2006/relationships/image" Target="../media/image87.png"/><Relationship Id="rId27" Type="http://schemas.openxmlformats.org/officeDocument/2006/relationships/image" Target="../media/image178.png"/><Relationship Id="rId30" Type="http://schemas.openxmlformats.org/officeDocument/2006/relationships/image" Target="../media/image181.png"/><Relationship Id="rId43" Type="http://schemas.openxmlformats.org/officeDocument/2006/relationships/image" Target="../media/image164.png"/><Relationship Id="rId48" Type="http://schemas.openxmlformats.org/officeDocument/2006/relationships/image" Target="../media/image1700.png"/><Relationship Id="rId8" Type="http://schemas.openxmlformats.org/officeDocument/2006/relationships/image" Target="../media/image175.png"/><Relationship Id="rId51" Type="http://schemas.openxmlformats.org/officeDocument/2006/relationships/image" Target="../media/image1730.png"/><Relationship Id="rId3" Type="http://schemas.openxmlformats.org/officeDocument/2006/relationships/image" Target="../media/image1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20.png"/><Relationship Id="rId18" Type="http://schemas.openxmlformats.org/officeDocument/2006/relationships/image" Target="../media/image1760.png"/><Relationship Id="rId26" Type="http://schemas.openxmlformats.org/officeDocument/2006/relationships/image" Target="../media/image1910.png"/><Relationship Id="rId3" Type="http://schemas.openxmlformats.org/officeDocument/2006/relationships/image" Target="../media/image1670.png"/><Relationship Id="rId21" Type="http://schemas.openxmlformats.org/officeDocument/2006/relationships/image" Target="../media/image1870.png"/><Relationship Id="rId7" Type="http://schemas.openxmlformats.org/officeDocument/2006/relationships/image" Target="../media/image354.png"/><Relationship Id="rId12" Type="http://schemas.openxmlformats.org/officeDocument/2006/relationships/image" Target="../media/image1811.png"/><Relationship Id="rId17" Type="http://schemas.openxmlformats.org/officeDocument/2006/relationships/image" Target="../media/image1840.png"/><Relationship Id="rId25" Type="http://schemas.openxmlformats.org/officeDocument/2006/relationships/image" Target="../media/image1900.png"/><Relationship Id="rId2" Type="http://schemas.openxmlformats.org/officeDocument/2006/relationships/notesSlide" Target="../notesSlides/notesSlide45.xml"/><Relationship Id="rId16" Type="http://schemas.openxmlformats.org/officeDocument/2006/relationships/image" Target="../media/image1740.png"/><Relationship Id="rId20" Type="http://schemas.openxmlformats.org/officeDocument/2006/relationships/image" Target="../media/image1860.png"/><Relationship Id="rId29" Type="http://schemas.openxmlformats.org/officeDocument/2006/relationships/image" Target="../media/image194.png"/><Relationship Id="rId1" Type="http://schemas.openxmlformats.org/officeDocument/2006/relationships/slideLayout" Target="../slideLayouts/slideLayout2.xml"/><Relationship Id="rId11" Type="http://schemas.openxmlformats.org/officeDocument/2006/relationships/image" Target="../media/image1690.png"/><Relationship Id="rId24" Type="http://schemas.openxmlformats.org/officeDocument/2006/relationships/image" Target="../media/image1890.png"/><Relationship Id="rId5" Type="http://schemas.openxmlformats.org/officeDocument/2006/relationships/image" Target="../media/image1780.png"/><Relationship Id="rId15" Type="http://schemas.openxmlformats.org/officeDocument/2006/relationships/image" Target="../media/image1830.png"/><Relationship Id="rId23" Type="http://schemas.openxmlformats.org/officeDocument/2006/relationships/image" Target="../media/image1810.png"/><Relationship Id="rId28" Type="http://schemas.openxmlformats.org/officeDocument/2006/relationships/image" Target="../media/image1930.png"/><Relationship Id="rId10" Type="http://schemas.openxmlformats.org/officeDocument/2006/relationships/image" Target="../media/image1800.png"/><Relationship Id="rId19" Type="http://schemas.openxmlformats.org/officeDocument/2006/relationships/image" Target="../media/image1850.png"/><Relationship Id="rId31" Type="http://schemas.openxmlformats.org/officeDocument/2006/relationships/image" Target="../media/image196.png"/><Relationship Id="rId4" Type="http://schemas.openxmlformats.org/officeDocument/2006/relationships/image" Target="../media/image1761.png"/><Relationship Id="rId9" Type="http://schemas.openxmlformats.org/officeDocument/2006/relationships/image" Target="../media/image356.png"/><Relationship Id="rId14" Type="http://schemas.openxmlformats.org/officeDocument/2006/relationships/image" Target="../media/image1720.png"/><Relationship Id="rId22" Type="http://schemas.openxmlformats.org/officeDocument/2006/relationships/image" Target="../media/image1880.png"/><Relationship Id="rId27" Type="http://schemas.openxmlformats.org/officeDocument/2006/relationships/image" Target="../media/image1920.png"/><Relationship Id="rId30" Type="http://schemas.openxmlformats.org/officeDocument/2006/relationships/image" Target="../media/image195.png"/></Relationships>
</file>

<file path=ppt/slides/_rels/slide46.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3" Type="http://schemas.openxmlformats.org/officeDocument/2006/relationships/image" Target="../media/image197.png"/><Relationship Id="rId21" Type="http://schemas.openxmlformats.org/officeDocument/2006/relationships/image" Target="../media/image215.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png"/><Relationship Id="rId2" Type="http://schemas.openxmlformats.org/officeDocument/2006/relationships/notesSlide" Target="../notesSlides/notesSlide46.xml"/><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217.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image" Target="../media/image235.png"/><Relationship Id="rId26" Type="http://schemas.openxmlformats.org/officeDocument/2006/relationships/image" Target="../media/image243.png"/><Relationship Id="rId39" Type="http://schemas.openxmlformats.org/officeDocument/2006/relationships/image" Target="../media/image256.png"/><Relationship Id="rId21" Type="http://schemas.openxmlformats.org/officeDocument/2006/relationships/image" Target="../media/image238.png"/><Relationship Id="rId34" Type="http://schemas.openxmlformats.org/officeDocument/2006/relationships/image" Target="../media/image251.png"/><Relationship Id="rId42" Type="http://schemas.openxmlformats.org/officeDocument/2006/relationships/image" Target="../media/image259.png"/><Relationship Id="rId7" Type="http://schemas.openxmlformats.org/officeDocument/2006/relationships/image" Target="../media/image224.png"/><Relationship Id="rId2" Type="http://schemas.openxmlformats.org/officeDocument/2006/relationships/notesSlide" Target="../notesSlides/notesSlide49.xml"/><Relationship Id="rId16" Type="http://schemas.openxmlformats.org/officeDocument/2006/relationships/image" Target="../media/image233.png"/><Relationship Id="rId29"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24" Type="http://schemas.openxmlformats.org/officeDocument/2006/relationships/image" Target="../media/image241.png"/><Relationship Id="rId32" Type="http://schemas.openxmlformats.org/officeDocument/2006/relationships/image" Target="../media/image249.png"/><Relationship Id="rId37" Type="http://schemas.openxmlformats.org/officeDocument/2006/relationships/image" Target="../media/image254.png"/><Relationship Id="rId40" Type="http://schemas.openxmlformats.org/officeDocument/2006/relationships/image" Target="../media/image257.png"/><Relationship Id="rId45" Type="http://schemas.openxmlformats.org/officeDocument/2006/relationships/image" Target="../media/image262.png"/><Relationship Id="rId5" Type="http://schemas.openxmlformats.org/officeDocument/2006/relationships/image" Target="../media/image222.png"/><Relationship Id="rId15" Type="http://schemas.openxmlformats.org/officeDocument/2006/relationships/image" Target="../media/image232.png"/><Relationship Id="rId23" Type="http://schemas.openxmlformats.org/officeDocument/2006/relationships/image" Target="../media/image240.png"/><Relationship Id="rId28" Type="http://schemas.openxmlformats.org/officeDocument/2006/relationships/image" Target="../media/image245.png"/><Relationship Id="rId36" Type="http://schemas.openxmlformats.org/officeDocument/2006/relationships/image" Target="../media/image253.png"/><Relationship Id="rId10" Type="http://schemas.openxmlformats.org/officeDocument/2006/relationships/image" Target="../media/image227.png"/><Relationship Id="rId19" Type="http://schemas.openxmlformats.org/officeDocument/2006/relationships/image" Target="../media/image236.png"/><Relationship Id="rId31" Type="http://schemas.openxmlformats.org/officeDocument/2006/relationships/image" Target="../media/image248.png"/><Relationship Id="rId44" Type="http://schemas.openxmlformats.org/officeDocument/2006/relationships/image" Target="../media/image261.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 Id="rId22" Type="http://schemas.openxmlformats.org/officeDocument/2006/relationships/image" Target="../media/image239.png"/><Relationship Id="rId27" Type="http://schemas.openxmlformats.org/officeDocument/2006/relationships/image" Target="../media/image244.png"/><Relationship Id="rId30" Type="http://schemas.openxmlformats.org/officeDocument/2006/relationships/image" Target="../media/image247.png"/><Relationship Id="rId35" Type="http://schemas.openxmlformats.org/officeDocument/2006/relationships/image" Target="../media/image252.png"/><Relationship Id="rId43" Type="http://schemas.openxmlformats.org/officeDocument/2006/relationships/image" Target="../media/image260.png"/><Relationship Id="rId8" Type="http://schemas.openxmlformats.org/officeDocument/2006/relationships/image" Target="../media/image225.png"/><Relationship Id="rId3" Type="http://schemas.openxmlformats.org/officeDocument/2006/relationships/image" Target="../media/image220.png"/><Relationship Id="rId12" Type="http://schemas.openxmlformats.org/officeDocument/2006/relationships/image" Target="../media/image229.png"/><Relationship Id="rId17" Type="http://schemas.openxmlformats.org/officeDocument/2006/relationships/image" Target="../media/image234.png"/><Relationship Id="rId25" Type="http://schemas.openxmlformats.org/officeDocument/2006/relationships/image" Target="../media/image242.png"/><Relationship Id="rId33" Type="http://schemas.openxmlformats.org/officeDocument/2006/relationships/image" Target="../media/image250.png"/><Relationship Id="rId38" Type="http://schemas.openxmlformats.org/officeDocument/2006/relationships/image" Target="../media/image255.png"/><Relationship Id="rId46" Type="http://schemas.openxmlformats.org/officeDocument/2006/relationships/image" Target="../media/image263.png"/><Relationship Id="rId20" Type="http://schemas.openxmlformats.org/officeDocument/2006/relationships/image" Target="../media/image237.png"/><Relationship Id="rId41" Type="http://schemas.openxmlformats.org/officeDocument/2006/relationships/image" Target="../media/image2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image" Target="../media/image286.png"/><Relationship Id="rId21" Type="http://schemas.openxmlformats.org/officeDocument/2006/relationships/image" Target="../media/image281.png"/><Relationship Id="rId42" Type="http://schemas.openxmlformats.org/officeDocument/2006/relationships/image" Target="../media/image302.png"/><Relationship Id="rId47" Type="http://schemas.openxmlformats.org/officeDocument/2006/relationships/image" Target="../media/image307.png"/><Relationship Id="rId63" Type="http://schemas.openxmlformats.org/officeDocument/2006/relationships/image" Target="../media/image323.png"/><Relationship Id="rId68" Type="http://schemas.openxmlformats.org/officeDocument/2006/relationships/image" Target="../media/image328.png"/><Relationship Id="rId84" Type="http://schemas.openxmlformats.org/officeDocument/2006/relationships/image" Target="../media/image344.png"/><Relationship Id="rId89" Type="http://schemas.openxmlformats.org/officeDocument/2006/relationships/image" Target="../media/image349.png"/><Relationship Id="rId16" Type="http://schemas.openxmlformats.org/officeDocument/2006/relationships/image" Target="../media/image276.png"/><Relationship Id="rId11" Type="http://schemas.openxmlformats.org/officeDocument/2006/relationships/image" Target="../media/image271.png"/><Relationship Id="rId32" Type="http://schemas.openxmlformats.org/officeDocument/2006/relationships/image" Target="../media/image292.png"/><Relationship Id="rId37" Type="http://schemas.openxmlformats.org/officeDocument/2006/relationships/image" Target="../media/image297.png"/><Relationship Id="rId53" Type="http://schemas.openxmlformats.org/officeDocument/2006/relationships/image" Target="../media/image313.png"/><Relationship Id="rId58" Type="http://schemas.openxmlformats.org/officeDocument/2006/relationships/image" Target="../media/image318.png"/><Relationship Id="rId74" Type="http://schemas.openxmlformats.org/officeDocument/2006/relationships/image" Target="../media/image334.png"/><Relationship Id="rId79" Type="http://schemas.openxmlformats.org/officeDocument/2006/relationships/image" Target="../media/image339.png"/><Relationship Id="rId5" Type="http://schemas.openxmlformats.org/officeDocument/2006/relationships/image" Target="../media/image265.png"/><Relationship Id="rId90" Type="http://schemas.openxmlformats.org/officeDocument/2006/relationships/image" Target="../media/image350.png"/><Relationship Id="rId14" Type="http://schemas.openxmlformats.org/officeDocument/2006/relationships/image" Target="../media/image274.png"/><Relationship Id="rId22" Type="http://schemas.openxmlformats.org/officeDocument/2006/relationships/image" Target="../media/image282.png"/><Relationship Id="rId27" Type="http://schemas.openxmlformats.org/officeDocument/2006/relationships/image" Target="../media/image287.png"/><Relationship Id="rId30" Type="http://schemas.openxmlformats.org/officeDocument/2006/relationships/image" Target="../media/image290.png"/><Relationship Id="rId35" Type="http://schemas.openxmlformats.org/officeDocument/2006/relationships/image" Target="../media/image295.png"/><Relationship Id="rId43" Type="http://schemas.openxmlformats.org/officeDocument/2006/relationships/image" Target="../media/image303.png"/><Relationship Id="rId48" Type="http://schemas.openxmlformats.org/officeDocument/2006/relationships/image" Target="../media/image308.png"/><Relationship Id="rId56" Type="http://schemas.openxmlformats.org/officeDocument/2006/relationships/image" Target="../media/image316.png"/><Relationship Id="rId64" Type="http://schemas.openxmlformats.org/officeDocument/2006/relationships/image" Target="../media/image324.png"/><Relationship Id="rId69" Type="http://schemas.openxmlformats.org/officeDocument/2006/relationships/image" Target="../media/image329.png"/><Relationship Id="rId77" Type="http://schemas.openxmlformats.org/officeDocument/2006/relationships/image" Target="../media/image337.png"/><Relationship Id="rId8" Type="http://schemas.openxmlformats.org/officeDocument/2006/relationships/image" Target="../media/image268.png"/><Relationship Id="rId51" Type="http://schemas.openxmlformats.org/officeDocument/2006/relationships/image" Target="../media/image311.png"/><Relationship Id="rId72" Type="http://schemas.openxmlformats.org/officeDocument/2006/relationships/image" Target="../media/image332.png"/><Relationship Id="rId80" Type="http://schemas.openxmlformats.org/officeDocument/2006/relationships/image" Target="../media/image340.png"/><Relationship Id="rId85" Type="http://schemas.openxmlformats.org/officeDocument/2006/relationships/image" Target="../media/image345.png"/><Relationship Id="rId3" Type="http://schemas.openxmlformats.org/officeDocument/2006/relationships/image" Target="../media/image220.png"/><Relationship Id="rId12" Type="http://schemas.openxmlformats.org/officeDocument/2006/relationships/image" Target="../media/image272.png"/><Relationship Id="rId17" Type="http://schemas.openxmlformats.org/officeDocument/2006/relationships/image" Target="../media/image277.png"/><Relationship Id="rId25" Type="http://schemas.openxmlformats.org/officeDocument/2006/relationships/image" Target="../media/image285.png"/><Relationship Id="rId33" Type="http://schemas.openxmlformats.org/officeDocument/2006/relationships/image" Target="../media/image293.png"/><Relationship Id="rId38" Type="http://schemas.openxmlformats.org/officeDocument/2006/relationships/image" Target="../media/image298.png"/><Relationship Id="rId46" Type="http://schemas.openxmlformats.org/officeDocument/2006/relationships/image" Target="../media/image306.png"/><Relationship Id="rId59" Type="http://schemas.openxmlformats.org/officeDocument/2006/relationships/image" Target="../media/image319.png"/><Relationship Id="rId67" Type="http://schemas.openxmlformats.org/officeDocument/2006/relationships/image" Target="../media/image327.png"/><Relationship Id="rId20" Type="http://schemas.openxmlformats.org/officeDocument/2006/relationships/image" Target="../media/image280.png"/><Relationship Id="rId41" Type="http://schemas.openxmlformats.org/officeDocument/2006/relationships/image" Target="../media/image301.png"/><Relationship Id="rId54" Type="http://schemas.openxmlformats.org/officeDocument/2006/relationships/image" Target="../media/image314.png"/><Relationship Id="rId62" Type="http://schemas.openxmlformats.org/officeDocument/2006/relationships/image" Target="../media/image322.png"/><Relationship Id="rId70" Type="http://schemas.openxmlformats.org/officeDocument/2006/relationships/image" Target="../media/image330.png"/><Relationship Id="rId75" Type="http://schemas.openxmlformats.org/officeDocument/2006/relationships/image" Target="../media/image335.png"/><Relationship Id="rId83" Type="http://schemas.openxmlformats.org/officeDocument/2006/relationships/image" Target="../media/image343.png"/><Relationship Id="rId88" Type="http://schemas.openxmlformats.org/officeDocument/2006/relationships/image" Target="../media/image348.png"/><Relationship Id="rId91" Type="http://schemas.openxmlformats.org/officeDocument/2006/relationships/image" Target="../media/image351.png"/><Relationship Id="rId1" Type="http://schemas.openxmlformats.org/officeDocument/2006/relationships/slideLayout" Target="../slideLayouts/slideLayout2.xml"/><Relationship Id="rId6" Type="http://schemas.openxmlformats.org/officeDocument/2006/relationships/image" Target="../media/image266.png"/><Relationship Id="rId15" Type="http://schemas.openxmlformats.org/officeDocument/2006/relationships/image" Target="../media/image275.png"/><Relationship Id="rId23" Type="http://schemas.openxmlformats.org/officeDocument/2006/relationships/image" Target="../media/image283.png"/><Relationship Id="rId28" Type="http://schemas.openxmlformats.org/officeDocument/2006/relationships/image" Target="../media/image288.png"/><Relationship Id="rId36" Type="http://schemas.openxmlformats.org/officeDocument/2006/relationships/image" Target="../media/image296.png"/><Relationship Id="rId49" Type="http://schemas.openxmlformats.org/officeDocument/2006/relationships/image" Target="../media/image309.png"/><Relationship Id="rId57" Type="http://schemas.openxmlformats.org/officeDocument/2006/relationships/image" Target="../media/image317.png"/><Relationship Id="rId10" Type="http://schemas.openxmlformats.org/officeDocument/2006/relationships/image" Target="../media/image270.png"/><Relationship Id="rId31" Type="http://schemas.openxmlformats.org/officeDocument/2006/relationships/image" Target="../media/image291.png"/><Relationship Id="rId44" Type="http://schemas.openxmlformats.org/officeDocument/2006/relationships/image" Target="../media/image304.png"/><Relationship Id="rId52" Type="http://schemas.openxmlformats.org/officeDocument/2006/relationships/image" Target="../media/image312.png"/><Relationship Id="rId60" Type="http://schemas.openxmlformats.org/officeDocument/2006/relationships/image" Target="../media/image320.png"/><Relationship Id="rId65" Type="http://schemas.openxmlformats.org/officeDocument/2006/relationships/image" Target="../media/image325.png"/><Relationship Id="rId73" Type="http://schemas.openxmlformats.org/officeDocument/2006/relationships/image" Target="../media/image333.png"/><Relationship Id="rId78" Type="http://schemas.openxmlformats.org/officeDocument/2006/relationships/image" Target="../media/image338.png"/><Relationship Id="rId81" Type="http://schemas.openxmlformats.org/officeDocument/2006/relationships/image" Target="../media/image341.png"/><Relationship Id="rId86" Type="http://schemas.openxmlformats.org/officeDocument/2006/relationships/image" Target="../media/image346.png"/><Relationship Id="rId4" Type="http://schemas.openxmlformats.org/officeDocument/2006/relationships/image" Target="../media/image264.png"/><Relationship Id="rId9" Type="http://schemas.openxmlformats.org/officeDocument/2006/relationships/image" Target="../media/image269.png"/><Relationship Id="rId13" Type="http://schemas.openxmlformats.org/officeDocument/2006/relationships/image" Target="../media/image273.png"/><Relationship Id="rId18" Type="http://schemas.openxmlformats.org/officeDocument/2006/relationships/image" Target="../media/image278.png"/><Relationship Id="rId39" Type="http://schemas.openxmlformats.org/officeDocument/2006/relationships/image" Target="../media/image299.png"/><Relationship Id="rId34" Type="http://schemas.openxmlformats.org/officeDocument/2006/relationships/image" Target="../media/image294.png"/><Relationship Id="rId50" Type="http://schemas.openxmlformats.org/officeDocument/2006/relationships/image" Target="../media/image310.png"/><Relationship Id="rId55" Type="http://schemas.openxmlformats.org/officeDocument/2006/relationships/image" Target="../media/image315.png"/><Relationship Id="rId76" Type="http://schemas.openxmlformats.org/officeDocument/2006/relationships/image" Target="../media/image336.png"/><Relationship Id="rId7" Type="http://schemas.openxmlformats.org/officeDocument/2006/relationships/image" Target="../media/image267.png"/><Relationship Id="rId71" Type="http://schemas.openxmlformats.org/officeDocument/2006/relationships/image" Target="../media/image331.png"/><Relationship Id="rId2" Type="http://schemas.openxmlformats.org/officeDocument/2006/relationships/notesSlide" Target="../notesSlides/notesSlide50.xml"/><Relationship Id="rId29" Type="http://schemas.openxmlformats.org/officeDocument/2006/relationships/image" Target="../media/image289.png"/><Relationship Id="rId24" Type="http://schemas.openxmlformats.org/officeDocument/2006/relationships/image" Target="../media/image284.png"/><Relationship Id="rId40" Type="http://schemas.openxmlformats.org/officeDocument/2006/relationships/image" Target="../media/image300.png"/><Relationship Id="rId45" Type="http://schemas.openxmlformats.org/officeDocument/2006/relationships/image" Target="../media/image305.png"/><Relationship Id="rId66" Type="http://schemas.openxmlformats.org/officeDocument/2006/relationships/image" Target="../media/image326.png"/><Relationship Id="rId87" Type="http://schemas.openxmlformats.org/officeDocument/2006/relationships/image" Target="../media/image347.png"/><Relationship Id="rId61" Type="http://schemas.openxmlformats.org/officeDocument/2006/relationships/image" Target="../media/image321.png"/><Relationship Id="rId82" Type="http://schemas.openxmlformats.org/officeDocument/2006/relationships/image" Target="../media/image342.png"/><Relationship Id="rId19" Type="http://schemas.openxmlformats.org/officeDocument/2006/relationships/image" Target="../media/image279.png"/></Relationships>
</file>

<file path=ppt/slides/_rels/slide5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5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8.png"/><Relationship Id="rId18" Type="http://schemas.openxmlformats.org/officeDocument/2006/relationships/image" Target="../media/image373.png"/><Relationship Id="rId3" Type="http://schemas.openxmlformats.org/officeDocument/2006/relationships/image" Target="../media/image358.png"/><Relationship Id="rId21" Type="http://schemas.openxmlformats.org/officeDocument/2006/relationships/image" Target="../media/image376.png"/><Relationship Id="rId7" Type="http://schemas.openxmlformats.org/officeDocument/2006/relationships/image" Target="../media/image362.png"/><Relationship Id="rId12" Type="http://schemas.openxmlformats.org/officeDocument/2006/relationships/image" Target="../media/image367.png"/><Relationship Id="rId17" Type="http://schemas.openxmlformats.org/officeDocument/2006/relationships/image" Target="../media/image372.png"/><Relationship Id="rId2" Type="http://schemas.openxmlformats.org/officeDocument/2006/relationships/notesSlide" Target="../notesSlides/notesSlide56.xml"/><Relationship Id="rId16" Type="http://schemas.openxmlformats.org/officeDocument/2006/relationships/image" Target="../media/image371.png"/><Relationship Id="rId20"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61.png"/><Relationship Id="rId11" Type="http://schemas.openxmlformats.org/officeDocument/2006/relationships/image" Target="../media/image366.png"/><Relationship Id="rId5" Type="http://schemas.openxmlformats.org/officeDocument/2006/relationships/image" Target="../media/image360.png"/><Relationship Id="rId15" Type="http://schemas.openxmlformats.org/officeDocument/2006/relationships/image" Target="../media/image370.png"/><Relationship Id="rId23" Type="http://schemas.openxmlformats.org/officeDocument/2006/relationships/image" Target="../media/image378.png"/><Relationship Id="rId10" Type="http://schemas.openxmlformats.org/officeDocument/2006/relationships/image" Target="../media/image365.png"/><Relationship Id="rId19" Type="http://schemas.openxmlformats.org/officeDocument/2006/relationships/image" Target="../media/image374.png"/><Relationship Id="rId4" Type="http://schemas.openxmlformats.org/officeDocument/2006/relationships/image" Target="../media/image359.png"/><Relationship Id="rId9" Type="http://schemas.openxmlformats.org/officeDocument/2006/relationships/image" Target="../media/image364.png"/><Relationship Id="rId14" Type="http://schemas.openxmlformats.org/officeDocument/2006/relationships/image" Target="../media/image369.png"/><Relationship Id="rId22" Type="http://schemas.openxmlformats.org/officeDocument/2006/relationships/image" Target="../media/image377.png"/></Relationships>
</file>

<file path=ppt/slides/_rels/slide57.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png"/><Relationship Id="rId18" Type="http://schemas.openxmlformats.org/officeDocument/2006/relationships/image" Target="../media/image383.png"/><Relationship Id="rId3" Type="http://schemas.openxmlformats.org/officeDocument/2006/relationships/image" Target="../media/image379.png"/><Relationship Id="rId21" Type="http://schemas.openxmlformats.org/officeDocument/2006/relationships/image" Target="../media/image386.png"/><Relationship Id="rId7" Type="http://schemas.openxmlformats.org/officeDocument/2006/relationships/image" Target="../media/image361.png"/><Relationship Id="rId12" Type="http://schemas.openxmlformats.org/officeDocument/2006/relationships/image" Target="../media/image366.png"/><Relationship Id="rId17" Type="http://schemas.openxmlformats.org/officeDocument/2006/relationships/image" Target="../media/image382.png"/><Relationship Id="rId2" Type="http://schemas.openxmlformats.org/officeDocument/2006/relationships/notesSlide" Target="../notesSlides/notesSlide57.xml"/><Relationship Id="rId16" Type="http://schemas.openxmlformats.org/officeDocument/2006/relationships/image" Target="../media/image370.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365.png"/><Relationship Id="rId24" Type="http://schemas.openxmlformats.org/officeDocument/2006/relationships/image" Target="../media/image389.png"/><Relationship Id="rId5" Type="http://schemas.openxmlformats.org/officeDocument/2006/relationships/image" Target="../media/image381.png"/><Relationship Id="rId15" Type="http://schemas.openxmlformats.org/officeDocument/2006/relationships/image" Target="../media/image369.png"/><Relationship Id="rId23" Type="http://schemas.openxmlformats.org/officeDocument/2006/relationships/image" Target="../media/image388.png"/><Relationship Id="rId10" Type="http://schemas.openxmlformats.org/officeDocument/2006/relationships/image" Target="../media/image364.png"/><Relationship Id="rId19" Type="http://schemas.openxmlformats.org/officeDocument/2006/relationships/image" Target="../media/image384.png"/><Relationship Id="rId4" Type="http://schemas.openxmlformats.org/officeDocument/2006/relationships/image" Target="../media/image380.png"/><Relationship Id="rId9" Type="http://schemas.openxmlformats.org/officeDocument/2006/relationships/image" Target="../media/image363.png"/><Relationship Id="rId14" Type="http://schemas.openxmlformats.org/officeDocument/2006/relationships/image" Target="../media/image368.png"/><Relationship Id="rId22" Type="http://schemas.openxmlformats.org/officeDocument/2006/relationships/image" Target="../media/image387.png"/></Relationships>
</file>

<file path=ppt/slides/_rels/slide58.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png"/><Relationship Id="rId18" Type="http://schemas.openxmlformats.org/officeDocument/2006/relationships/image" Target="../media/image393.png"/><Relationship Id="rId3" Type="http://schemas.openxmlformats.org/officeDocument/2006/relationships/image" Target="../media/image379.png"/><Relationship Id="rId21" Type="http://schemas.openxmlformats.org/officeDocument/2006/relationships/image" Target="../media/image396.png"/><Relationship Id="rId7" Type="http://schemas.openxmlformats.org/officeDocument/2006/relationships/image" Target="../media/image361.png"/><Relationship Id="rId12" Type="http://schemas.openxmlformats.org/officeDocument/2006/relationships/image" Target="../media/image366.png"/><Relationship Id="rId17" Type="http://schemas.openxmlformats.org/officeDocument/2006/relationships/image" Target="../media/image392.png"/><Relationship Id="rId2" Type="http://schemas.openxmlformats.org/officeDocument/2006/relationships/notesSlide" Target="../notesSlides/notesSlide58.xml"/><Relationship Id="rId16" Type="http://schemas.openxmlformats.org/officeDocument/2006/relationships/image" Target="../media/image370.png"/><Relationship Id="rId20"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365.png"/><Relationship Id="rId24" Type="http://schemas.openxmlformats.org/officeDocument/2006/relationships/image" Target="../media/image399.png"/><Relationship Id="rId5" Type="http://schemas.openxmlformats.org/officeDocument/2006/relationships/image" Target="../media/image391.png"/><Relationship Id="rId15" Type="http://schemas.openxmlformats.org/officeDocument/2006/relationships/image" Target="../media/image369.png"/><Relationship Id="rId23" Type="http://schemas.openxmlformats.org/officeDocument/2006/relationships/image" Target="../media/image398.png"/><Relationship Id="rId10" Type="http://schemas.openxmlformats.org/officeDocument/2006/relationships/image" Target="../media/image364.png"/><Relationship Id="rId19" Type="http://schemas.openxmlformats.org/officeDocument/2006/relationships/image" Target="../media/image394.png"/><Relationship Id="rId4" Type="http://schemas.openxmlformats.org/officeDocument/2006/relationships/image" Target="../media/image390.png"/><Relationship Id="rId9" Type="http://schemas.openxmlformats.org/officeDocument/2006/relationships/image" Target="../media/image363.png"/><Relationship Id="rId14" Type="http://schemas.openxmlformats.org/officeDocument/2006/relationships/image" Target="../media/image368.png"/><Relationship Id="rId22" Type="http://schemas.openxmlformats.org/officeDocument/2006/relationships/image" Target="../media/image397.png"/></Relationships>
</file>

<file path=ppt/slides/_rels/slide59.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8.png"/><Relationship Id="rId18" Type="http://schemas.openxmlformats.org/officeDocument/2006/relationships/image" Target="../media/image404.png"/><Relationship Id="rId3" Type="http://schemas.openxmlformats.org/officeDocument/2006/relationships/image" Target="../media/image379.png"/><Relationship Id="rId21" Type="http://schemas.openxmlformats.org/officeDocument/2006/relationships/image" Target="../media/image407.png"/><Relationship Id="rId7" Type="http://schemas.openxmlformats.org/officeDocument/2006/relationships/image" Target="../media/image362.png"/><Relationship Id="rId12" Type="http://schemas.openxmlformats.org/officeDocument/2006/relationships/image" Target="../media/image367.png"/><Relationship Id="rId17" Type="http://schemas.openxmlformats.org/officeDocument/2006/relationships/image" Target="../media/image403.png"/><Relationship Id="rId2" Type="http://schemas.openxmlformats.org/officeDocument/2006/relationships/notesSlide" Target="../notesSlides/notesSlide59.xml"/><Relationship Id="rId16" Type="http://schemas.openxmlformats.org/officeDocument/2006/relationships/image" Target="../media/image402.png"/><Relationship Id="rId20"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361.png"/><Relationship Id="rId11" Type="http://schemas.openxmlformats.org/officeDocument/2006/relationships/image" Target="../media/image366.png"/><Relationship Id="rId5" Type="http://schemas.openxmlformats.org/officeDocument/2006/relationships/image" Target="../media/image360.png"/><Relationship Id="rId15" Type="http://schemas.openxmlformats.org/officeDocument/2006/relationships/image" Target="../media/image401.png"/><Relationship Id="rId10" Type="http://schemas.openxmlformats.org/officeDocument/2006/relationships/image" Target="../media/image365.png"/><Relationship Id="rId19" Type="http://schemas.openxmlformats.org/officeDocument/2006/relationships/image" Target="../media/image405.png"/><Relationship Id="rId4" Type="http://schemas.openxmlformats.org/officeDocument/2006/relationships/image" Target="../media/image400.png"/><Relationship Id="rId9" Type="http://schemas.openxmlformats.org/officeDocument/2006/relationships/image" Target="../media/image364.png"/><Relationship Id="rId14" Type="http://schemas.openxmlformats.org/officeDocument/2006/relationships/image" Target="../media/image3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image" Target="../media/image369.png"/><Relationship Id="rId18" Type="http://schemas.openxmlformats.org/officeDocument/2006/relationships/image" Target="../media/image414.png"/><Relationship Id="rId26" Type="http://schemas.openxmlformats.org/officeDocument/2006/relationships/image" Target="../media/image422.png"/><Relationship Id="rId39" Type="http://schemas.openxmlformats.org/officeDocument/2006/relationships/image" Target="../media/image435.png"/><Relationship Id="rId21" Type="http://schemas.openxmlformats.org/officeDocument/2006/relationships/image" Target="../media/image417.png"/><Relationship Id="rId34" Type="http://schemas.openxmlformats.org/officeDocument/2006/relationships/image" Target="../media/image430.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413.png"/><Relationship Id="rId25" Type="http://schemas.openxmlformats.org/officeDocument/2006/relationships/image" Target="../media/image421.png"/><Relationship Id="rId33" Type="http://schemas.openxmlformats.org/officeDocument/2006/relationships/image" Target="../media/image429.png"/><Relationship Id="rId38" Type="http://schemas.openxmlformats.org/officeDocument/2006/relationships/image" Target="../media/image434.png"/><Relationship Id="rId2" Type="http://schemas.openxmlformats.org/officeDocument/2006/relationships/notesSlide" Target="../notesSlides/notesSlide62.xml"/><Relationship Id="rId16" Type="http://schemas.openxmlformats.org/officeDocument/2006/relationships/image" Target="../media/image412.png"/><Relationship Id="rId20" Type="http://schemas.openxmlformats.org/officeDocument/2006/relationships/image" Target="../media/image416.png"/><Relationship Id="rId29"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362.png"/><Relationship Id="rId11" Type="http://schemas.openxmlformats.org/officeDocument/2006/relationships/image" Target="../media/image367.png"/><Relationship Id="rId24" Type="http://schemas.openxmlformats.org/officeDocument/2006/relationships/image" Target="../media/image420.png"/><Relationship Id="rId32" Type="http://schemas.openxmlformats.org/officeDocument/2006/relationships/image" Target="../media/image428.png"/><Relationship Id="rId37" Type="http://schemas.openxmlformats.org/officeDocument/2006/relationships/image" Target="../media/image433.png"/><Relationship Id="rId5" Type="http://schemas.openxmlformats.org/officeDocument/2006/relationships/image" Target="../media/image361.png"/><Relationship Id="rId15" Type="http://schemas.openxmlformats.org/officeDocument/2006/relationships/image" Target="../media/image411.png"/><Relationship Id="rId23" Type="http://schemas.openxmlformats.org/officeDocument/2006/relationships/image" Target="../media/image419.png"/><Relationship Id="rId28" Type="http://schemas.openxmlformats.org/officeDocument/2006/relationships/image" Target="../media/image424.png"/><Relationship Id="rId36" Type="http://schemas.openxmlformats.org/officeDocument/2006/relationships/image" Target="../media/image432.png"/><Relationship Id="rId10" Type="http://schemas.openxmlformats.org/officeDocument/2006/relationships/image" Target="../media/image366.png"/><Relationship Id="rId19" Type="http://schemas.openxmlformats.org/officeDocument/2006/relationships/image" Target="../media/image415.png"/><Relationship Id="rId31" Type="http://schemas.openxmlformats.org/officeDocument/2006/relationships/image" Target="../media/image427.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410.png"/><Relationship Id="rId22" Type="http://schemas.openxmlformats.org/officeDocument/2006/relationships/image" Target="../media/image418.png"/><Relationship Id="rId27" Type="http://schemas.openxmlformats.org/officeDocument/2006/relationships/image" Target="../media/image423.png"/><Relationship Id="rId30" Type="http://schemas.openxmlformats.org/officeDocument/2006/relationships/image" Target="../media/image426.png"/><Relationship Id="rId35" Type="http://schemas.openxmlformats.org/officeDocument/2006/relationships/image" Target="../media/image431.png"/><Relationship Id="rId8" Type="http://schemas.openxmlformats.org/officeDocument/2006/relationships/image" Target="../media/image364.png"/><Relationship Id="rId3" Type="http://schemas.openxmlformats.org/officeDocument/2006/relationships/image" Target="../media/image409.png"/></Relationships>
</file>

<file path=ppt/slides/_rels/slide63.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18" Type="http://schemas.openxmlformats.org/officeDocument/2006/relationships/image" Target="../media/image439.png"/><Relationship Id="rId26" Type="http://schemas.openxmlformats.org/officeDocument/2006/relationships/image" Target="../media/image447.png"/><Relationship Id="rId3" Type="http://schemas.openxmlformats.org/officeDocument/2006/relationships/image" Target="../media/image409.png"/><Relationship Id="rId21" Type="http://schemas.openxmlformats.org/officeDocument/2006/relationships/image" Target="../media/image442.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438.png"/><Relationship Id="rId25" Type="http://schemas.openxmlformats.org/officeDocument/2006/relationships/image" Target="../media/image446.png"/><Relationship Id="rId2" Type="http://schemas.openxmlformats.org/officeDocument/2006/relationships/notesSlide" Target="../notesSlides/notesSlide63.xml"/><Relationship Id="rId16" Type="http://schemas.openxmlformats.org/officeDocument/2006/relationships/image" Target="../media/image437.png"/><Relationship Id="rId20" Type="http://schemas.openxmlformats.org/officeDocument/2006/relationships/image" Target="../media/image441.png"/><Relationship Id="rId29"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362.png"/><Relationship Id="rId11" Type="http://schemas.openxmlformats.org/officeDocument/2006/relationships/image" Target="../media/image367.png"/><Relationship Id="rId24" Type="http://schemas.openxmlformats.org/officeDocument/2006/relationships/image" Target="../media/image445.png"/><Relationship Id="rId5" Type="http://schemas.openxmlformats.org/officeDocument/2006/relationships/image" Target="../media/image361.png"/><Relationship Id="rId15" Type="http://schemas.openxmlformats.org/officeDocument/2006/relationships/image" Target="../media/image436.png"/><Relationship Id="rId23" Type="http://schemas.openxmlformats.org/officeDocument/2006/relationships/image" Target="../media/image444.png"/><Relationship Id="rId28" Type="http://schemas.openxmlformats.org/officeDocument/2006/relationships/image" Target="../media/image449.png"/><Relationship Id="rId10" Type="http://schemas.openxmlformats.org/officeDocument/2006/relationships/image" Target="../media/image366.png"/><Relationship Id="rId19" Type="http://schemas.openxmlformats.org/officeDocument/2006/relationships/image" Target="../media/image440.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410.png"/><Relationship Id="rId22" Type="http://schemas.openxmlformats.org/officeDocument/2006/relationships/image" Target="../media/image443.png"/><Relationship Id="rId27" Type="http://schemas.openxmlformats.org/officeDocument/2006/relationships/image" Target="../media/image448.png"/><Relationship Id="rId30" Type="http://schemas.openxmlformats.org/officeDocument/2006/relationships/image" Target="../media/image45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image" Target="../media/image462.png"/><Relationship Id="rId3" Type="http://schemas.openxmlformats.org/officeDocument/2006/relationships/image" Target="../media/image452.png"/><Relationship Id="rId7" Type="http://schemas.openxmlformats.org/officeDocument/2006/relationships/image" Target="../media/image456.png"/><Relationship Id="rId12" Type="http://schemas.openxmlformats.org/officeDocument/2006/relationships/image" Target="../media/image46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image" Target="../media/image460.png"/><Relationship Id="rId5" Type="http://schemas.openxmlformats.org/officeDocument/2006/relationships/image" Target="../media/image454.png"/><Relationship Id="rId10" Type="http://schemas.openxmlformats.org/officeDocument/2006/relationships/image" Target="../media/image459.png"/><Relationship Id="rId4" Type="http://schemas.openxmlformats.org/officeDocument/2006/relationships/image" Target="../media/image453.png"/><Relationship Id="rId9" Type="http://schemas.openxmlformats.org/officeDocument/2006/relationships/image" Target="../media/image458.png"/><Relationship Id="rId14" Type="http://schemas.openxmlformats.org/officeDocument/2006/relationships/image" Target="../media/image463.png"/></Relationships>
</file>

<file path=ppt/slides/_rels/slide69.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64.png"/><Relationship Id="rId7" Type="http://schemas.openxmlformats.org/officeDocument/2006/relationships/image" Target="../media/image455.png"/><Relationship Id="rId12" Type="http://schemas.openxmlformats.org/officeDocument/2006/relationships/image" Target="../media/image46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6.png"/><Relationship Id="rId18" Type="http://schemas.openxmlformats.org/officeDocument/2006/relationships/image" Target="../media/image481.png"/><Relationship Id="rId3" Type="http://schemas.openxmlformats.org/officeDocument/2006/relationships/image" Target="../media/image466.png"/><Relationship Id="rId21" Type="http://schemas.openxmlformats.org/officeDocument/2006/relationships/image" Target="../media/image484.png"/><Relationship Id="rId7" Type="http://schemas.openxmlformats.org/officeDocument/2006/relationships/image" Target="../media/image470.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71.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6" Type="http://schemas.openxmlformats.org/officeDocument/2006/relationships/image" Target="../media/image469.png"/><Relationship Id="rId11" Type="http://schemas.openxmlformats.org/officeDocument/2006/relationships/image" Target="../media/image474.png"/><Relationship Id="rId24" Type="http://schemas.openxmlformats.org/officeDocument/2006/relationships/image" Target="../media/image487.png"/><Relationship Id="rId5" Type="http://schemas.openxmlformats.org/officeDocument/2006/relationships/image" Target="../media/image468.png"/><Relationship Id="rId15" Type="http://schemas.openxmlformats.org/officeDocument/2006/relationships/image" Target="../media/image478.png"/><Relationship Id="rId23" Type="http://schemas.openxmlformats.org/officeDocument/2006/relationships/image" Target="../media/image486.png"/><Relationship Id="rId10" Type="http://schemas.openxmlformats.org/officeDocument/2006/relationships/image" Target="../media/image473.png"/><Relationship Id="rId19" Type="http://schemas.openxmlformats.org/officeDocument/2006/relationships/image" Target="../media/image482.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77.png"/><Relationship Id="rId22" Type="http://schemas.openxmlformats.org/officeDocument/2006/relationships/image" Target="../media/image485.png"/></Relationships>
</file>

<file path=ppt/slides/_rels/slide72.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6.png"/><Relationship Id="rId18" Type="http://schemas.openxmlformats.org/officeDocument/2006/relationships/image" Target="../media/image491.png"/><Relationship Id="rId3" Type="http://schemas.openxmlformats.org/officeDocument/2006/relationships/image" Target="../media/image466.png"/><Relationship Id="rId21" Type="http://schemas.openxmlformats.org/officeDocument/2006/relationships/image" Target="../media/image494.png"/><Relationship Id="rId7" Type="http://schemas.openxmlformats.org/officeDocument/2006/relationships/image" Target="../media/image470.png"/><Relationship Id="rId12" Type="http://schemas.openxmlformats.org/officeDocument/2006/relationships/image" Target="../media/image475.png"/><Relationship Id="rId17" Type="http://schemas.openxmlformats.org/officeDocument/2006/relationships/image" Target="../media/image490.png"/><Relationship Id="rId2" Type="http://schemas.openxmlformats.org/officeDocument/2006/relationships/notesSlide" Target="../notesSlides/notesSlide72.xml"/><Relationship Id="rId16" Type="http://schemas.openxmlformats.org/officeDocument/2006/relationships/image" Target="../media/image489.png"/><Relationship Id="rId20"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469.png"/><Relationship Id="rId11" Type="http://schemas.openxmlformats.org/officeDocument/2006/relationships/image" Target="../media/image474.png"/><Relationship Id="rId5" Type="http://schemas.openxmlformats.org/officeDocument/2006/relationships/image" Target="../media/image468.png"/><Relationship Id="rId15" Type="http://schemas.openxmlformats.org/officeDocument/2006/relationships/image" Target="../media/image488.png"/><Relationship Id="rId23" Type="http://schemas.openxmlformats.org/officeDocument/2006/relationships/image" Target="../media/image496.png"/><Relationship Id="rId10" Type="http://schemas.openxmlformats.org/officeDocument/2006/relationships/image" Target="../media/image473.png"/><Relationship Id="rId19" Type="http://schemas.openxmlformats.org/officeDocument/2006/relationships/image" Target="../media/image492.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77.png"/><Relationship Id="rId22" Type="http://schemas.openxmlformats.org/officeDocument/2006/relationships/image" Target="../media/image495.png"/></Relationships>
</file>

<file path=ppt/slides/_rels/slide73.xml.rels><?xml version="1.0" encoding="UTF-8" standalone="yes"?>
<Relationships xmlns="http://schemas.openxmlformats.org/package/2006/relationships"><Relationship Id="rId8" Type="http://schemas.openxmlformats.org/officeDocument/2006/relationships/image" Target="../media/image504.png"/><Relationship Id="rId13" Type="http://schemas.openxmlformats.org/officeDocument/2006/relationships/image" Target="../media/image509.png"/><Relationship Id="rId18" Type="http://schemas.openxmlformats.org/officeDocument/2006/relationships/image" Target="../media/image516.png"/><Relationship Id="rId3" Type="http://schemas.openxmlformats.org/officeDocument/2006/relationships/image" Target="../media/image497.png"/><Relationship Id="rId21" Type="http://schemas.openxmlformats.org/officeDocument/2006/relationships/image" Target="../media/image519.png"/><Relationship Id="rId7" Type="http://schemas.openxmlformats.org/officeDocument/2006/relationships/image" Target="../media/image503.png"/><Relationship Id="rId12" Type="http://schemas.openxmlformats.org/officeDocument/2006/relationships/image" Target="../media/image508.png"/><Relationship Id="rId17" Type="http://schemas.openxmlformats.org/officeDocument/2006/relationships/image" Target="../media/image515.png"/><Relationship Id="rId2" Type="http://schemas.openxmlformats.org/officeDocument/2006/relationships/notesSlide" Target="../notesSlides/notesSlide73.xml"/><Relationship Id="rId16" Type="http://schemas.openxmlformats.org/officeDocument/2006/relationships/image" Target="../media/image514.png"/><Relationship Id="rId20" Type="http://schemas.openxmlformats.org/officeDocument/2006/relationships/image" Target="../media/image518.png"/><Relationship Id="rId1" Type="http://schemas.openxmlformats.org/officeDocument/2006/relationships/slideLayout" Target="../slideLayouts/slideLayout2.xml"/><Relationship Id="rId6" Type="http://schemas.openxmlformats.org/officeDocument/2006/relationships/image" Target="../media/image502.png"/><Relationship Id="rId11" Type="http://schemas.openxmlformats.org/officeDocument/2006/relationships/image" Target="../media/image507.png"/><Relationship Id="rId5" Type="http://schemas.openxmlformats.org/officeDocument/2006/relationships/image" Target="../media/image499.png"/><Relationship Id="rId15" Type="http://schemas.openxmlformats.org/officeDocument/2006/relationships/image" Target="../media/image513.png"/><Relationship Id="rId10" Type="http://schemas.openxmlformats.org/officeDocument/2006/relationships/image" Target="../media/image506.png"/><Relationship Id="rId19" Type="http://schemas.openxmlformats.org/officeDocument/2006/relationships/image" Target="../media/image517.png"/><Relationship Id="rId4" Type="http://schemas.openxmlformats.org/officeDocument/2006/relationships/image" Target="../media/image498.png"/><Relationship Id="rId9" Type="http://schemas.openxmlformats.org/officeDocument/2006/relationships/image" Target="../media/image505.png"/><Relationship Id="rId14" Type="http://schemas.openxmlformats.org/officeDocument/2006/relationships/image" Target="../media/image510.png"/><Relationship Id="rId22" Type="http://schemas.openxmlformats.org/officeDocument/2006/relationships/image" Target="../media/image520.png"/></Relationships>
</file>

<file path=ppt/slides/_rels/slide7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 Type="http://schemas.openxmlformats.org/officeDocument/2006/relationships/notesSlide" Target="../notesSlides/notesSlide74.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5" Type="http://schemas.openxmlformats.org/officeDocument/2006/relationships/image" Target="../media/image523.png"/><Relationship Id="rId15" Type="http://schemas.openxmlformats.org/officeDocument/2006/relationships/image" Target="../media/image533.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s>
</file>

<file path=ppt/slides/_rels/slide75.xml.rels><?xml version="1.0" encoding="UTF-8" standalone="yes"?>
<Relationships xmlns="http://schemas.openxmlformats.org/package/2006/relationships"><Relationship Id="rId8" Type="http://schemas.openxmlformats.org/officeDocument/2006/relationships/image" Target="../media/image545.png"/><Relationship Id="rId13" Type="http://schemas.openxmlformats.org/officeDocument/2006/relationships/image" Target="../media/image550.png"/><Relationship Id="rId18" Type="http://schemas.openxmlformats.org/officeDocument/2006/relationships/image" Target="../media/image555.png"/><Relationship Id="rId3" Type="http://schemas.openxmlformats.org/officeDocument/2006/relationships/image" Target="../media/image540.png"/><Relationship Id="rId7" Type="http://schemas.openxmlformats.org/officeDocument/2006/relationships/image" Target="../media/image544.png"/><Relationship Id="rId12" Type="http://schemas.openxmlformats.org/officeDocument/2006/relationships/image" Target="../media/image549.png"/><Relationship Id="rId17" Type="http://schemas.openxmlformats.org/officeDocument/2006/relationships/image" Target="../media/image554.png"/><Relationship Id="rId2" Type="http://schemas.openxmlformats.org/officeDocument/2006/relationships/notesSlide" Target="../notesSlides/notesSlide75.xml"/><Relationship Id="rId16" Type="http://schemas.openxmlformats.org/officeDocument/2006/relationships/image" Target="../media/image553.png"/><Relationship Id="rId20" Type="http://schemas.openxmlformats.org/officeDocument/2006/relationships/image" Target="../media/image557.png"/><Relationship Id="rId1" Type="http://schemas.openxmlformats.org/officeDocument/2006/relationships/slideLayout" Target="../slideLayouts/slideLayout2.xml"/><Relationship Id="rId6" Type="http://schemas.openxmlformats.org/officeDocument/2006/relationships/image" Target="../media/image543.png"/><Relationship Id="rId11" Type="http://schemas.openxmlformats.org/officeDocument/2006/relationships/image" Target="../media/image548.png"/><Relationship Id="rId5" Type="http://schemas.openxmlformats.org/officeDocument/2006/relationships/image" Target="../media/image542.png"/><Relationship Id="rId15" Type="http://schemas.openxmlformats.org/officeDocument/2006/relationships/image" Target="../media/image552.png"/><Relationship Id="rId10" Type="http://schemas.openxmlformats.org/officeDocument/2006/relationships/image" Target="../media/image547.png"/><Relationship Id="rId19" Type="http://schemas.openxmlformats.org/officeDocument/2006/relationships/image" Target="../media/image556.png"/><Relationship Id="rId4" Type="http://schemas.openxmlformats.org/officeDocument/2006/relationships/image" Target="../media/image541.png"/><Relationship Id="rId9" Type="http://schemas.openxmlformats.org/officeDocument/2006/relationships/image" Target="../media/image546.png"/><Relationship Id="rId14" Type="http://schemas.openxmlformats.org/officeDocument/2006/relationships/image" Target="../media/image551.png"/></Relationships>
</file>

<file path=ppt/slides/_rels/slide76.xml.rels><?xml version="1.0" encoding="UTF-8" standalone="yes"?>
<Relationships xmlns="http://schemas.openxmlformats.org/package/2006/relationships"><Relationship Id="rId8" Type="http://schemas.openxmlformats.org/officeDocument/2006/relationships/image" Target="../media/image563.png"/><Relationship Id="rId13" Type="http://schemas.openxmlformats.org/officeDocument/2006/relationships/image" Target="../media/image568.png"/><Relationship Id="rId3" Type="http://schemas.openxmlformats.org/officeDocument/2006/relationships/image" Target="../media/image558.png"/><Relationship Id="rId7" Type="http://schemas.openxmlformats.org/officeDocument/2006/relationships/image" Target="../media/image562.png"/><Relationship Id="rId12" Type="http://schemas.openxmlformats.org/officeDocument/2006/relationships/image" Target="../media/image567.png"/><Relationship Id="rId17" Type="http://schemas.openxmlformats.org/officeDocument/2006/relationships/image" Target="../media/image572.png"/><Relationship Id="rId2" Type="http://schemas.openxmlformats.org/officeDocument/2006/relationships/notesSlide" Target="../notesSlides/notesSlide76.xml"/><Relationship Id="rId16" Type="http://schemas.openxmlformats.org/officeDocument/2006/relationships/image" Target="../media/image571.png"/><Relationship Id="rId1" Type="http://schemas.openxmlformats.org/officeDocument/2006/relationships/slideLayout" Target="../slideLayouts/slideLayout2.xml"/><Relationship Id="rId6" Type="http://schemas.openxmlformats.org/officeDocument/2006/relationships/image" Target="../media/image561.png"/><Relationship Id="rId11" Type="http://schemas.openxmlformats.org/officeDocument/2006/relationships/image" Target="../media/image566.png"/><Relationship Id="rId5" Type="http://schemas.openxmlformats.org/officeDocument/2006/relationships/image" Target="../media/image560.png"/><Relationship Id="rId15" Type="http://schemas.openxmlformats.org/officeDocument/2006/relationships/image" Target="../media/image570.png"/><Relationship Id="rId10" Type="http://schemas.openxmlformats.org/officeDocument/2006/relationships/image" Target="../media/image565.png"/><Relationship Id="rId4" Type="http://schemas.openxmlformats.org/officeDocument/2006/relationships/image" Target="../media/image559.png"/><Relationship Id="rId9" Type="http://schemas.openxmlformats.org/officeDocument/2006/relationships/image" Target="../media/image564.png"/><Relationship Id="rId14" Type="http://schemas.openxmlformats.org/officeDocument/2006/relationships/image" Target="../media/image5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7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583.png"/><Relationship Id="rId3" Type="http://schemas.openxmlformats.org/officeDocument/2006/relationships/image" Target="../media/image578.png"/><Relationship Id="rId7" Type="http://schemas.openxmlformats.org/officeDocument/2006/relationships/image" Target="../media/image58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image" Target="../media/image579.png"/><Relationship Id="rId9" Type="http://schemas.openxmlformats.org/officeDocument/2006/relationships/image" Target="../media/image584.png"/></Relationships>
</file>

<file path=ppt/slides/_rels/slide86.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59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0" y="2501900"/>
            <a:ext cx="9108504" cy="1935163"/>
          </a:xfrm>
        </p:spPr>
        <p:txBody>
          <a:bodyPr anchor="ctr" anchorCtr="1"/>
          <a:lstStyle/>
          <a:p>
            <a:r>
              <a:rPr lang="zh-CN" altLang="en-US" dirty="0">
                <a:solidFill>
                  <a:schemeClr val="bg1"/>
                </a:solidFill>
                <a:latin typeface="微软雅黑" panose="020B0503020204020204" pitchFamily="34" charset="-122"/>
                <a:ea typeface="微软雅黑" panose="020B0503020204020204" pitchFamily="34" charset="-122"/>
                <a:cs typeface="Hei" charset="-122"/>
              </a:rPr>
              <a:t>第九章 目标代码生成</a:t>
            </a:r>
            <a:endParaRPr lang="en-US" altLang="en-US" dirty="0">
              <a:solidFill>
                <a:schemeClr val="bg1"/>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编译原理</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sp>
        <p:nvSpPr>
          <p:cNvPr id="3" name="矩形 2"/>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：郑艳伟</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18614002860</a:t>
            </a:r>
            <a:r>
              <a:rPr lang="zh-CN" altLang="en-US" dirty="0">
                <a:latin typeface="微软雅黑" panose="020B0503020204020204" pitchFamily="34" charset="-122"/>
                <a:ea typeface="微软雅黑" panose="020B0503020204020204" pitchFamily="34" charset="-122"/>
                <a:cs typeface="黑体" panose="02010609060101010101" pitchFamily="49" charset="-122"/>
              </a:rPr>
              <a:t>（微信同号）</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zhengyw@sdu.edu.cn</a:t>
            </a:r>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1019919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7634681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9.6.10 </a:t>
            </a:r>
            <a:r>
              <a:rPr lang="zh-CN" altLang="en-US" sz="3200" dirty="0">
                <a:solidFill>
                  <a:srgbClr val="0000FF"/>
                </a:solidFill>
                <a:latin typeface="微软雅黑" panose="020B0503020204020204" pitchFamily="34" charset="-122"/>
                <a:ea typeface="微软雅黑" panose="020B0503020204020204" pitchFamily="34" charset="-122"/>
              </a:rPr>
              <a:t>分配物理寄存器</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52024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9.6.10 </a:t>
            </a:r>
            <a:r>
              <a:rPr lang="zh-CN" altLang="en-US" dirty="0">
                <a:solidFill>
                  <a:schemeClr val="bg1"/>
                </a:solidFill>
                <a:latin typeface="微软雅黑" panose="020B0503020204020204" pitchFamily="34" charset="-122"/>
                <a:ea typeface="微软雅黑" panose="020B0503020204020204" pitchFamily="34" charset="-122"/>
              </a:rPr>
              <a:t>分配物理寄存器</a:t>
            </a:r>
          </a:p>
        </p:txBody>
      </p:sp>
      <p:pic>
        <p:nvPicPr>
          <p:cNvPr id="3" name="图片 2">
            <a:extLst>
              <a:ext uri="{FF2B5EF4-FFF2-40B4-BE49-F238E27FC236}">
                <a16:creationId xmlns:a16="http://schemas.microsoft.com/office/drawing/2014/main" id="{2FEEF9FE-4C51-4680-8B9D-8D26EB9FBFA1}"/>
              </a:ext>
            </a:extLst>
          </p:cNvPr>
          <p:cNvPicPr>
            <a:picLocks noChangeAspect="1"/>
          </p:cNvPicPr>
          <p:nvPr/>
        </p:nvPicPr>
        <p:blipFill>
          <a:blip r:embed="rId3"/>
          <a:stretch>
            <a:fillRect/>
          </a:stretch>
        </p:blipFill>
        <p:spPr>
          <a:xfrm>
            <a:off x="26160" y="1172255"/>
            <a:ext cx="9091679" cy="5353089"/>
          </a:xfrm>
          <a:prstGeom prst="rect">
            <a:avLst/>
          </a:prstGeom>
        </p:spPr>
      </p:pic>
    </p:spTree>
    <p:extLst>
      <p:ext uri="{BB962C8B-B14F-4D97-AF65-F5344CB8AC3E}">
        <p14:creationId xmlns:p14="http://schemas.microsoft.com/office/powerpoint/2010/main" val="16005134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102</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9094074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9.6.11 </a:t>
            </a:r>
            <a:r>
              <a:rPr lang="zh-CN" altLang="en-US" sz="3200" dirty="0">
                <a:solidFill>
                  <a:srgbClr val="0000FF"/>
                </a:solidFill>
                <a:latin typeface="微软雅黑" panose="020B0503020204020204" pitchFamily="34" charset="-122"/>
                <a:ea typeface="微软雅黑" panose="020B0503020204020204" pitchFamily="34" charset="-122"/>
              </a:rPr>
              <a:t>生成溢出代码</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28940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9.6.11 </a:t>
            </a:r>
            <a:r>
              <a:rPr lang="zh-CN" altLang="en-US" dirty="0">
                <a:solidFill>
                  <a:schemeClr val="bg1"/>
                </a:solidFill>
                <a:latin typeface="微软雅黑" panose="020B0503020204020204" pitchFamily="34" charset="-122"/>
                <a:ea typeface="微软雅黑" panose="020B0503020204020204" pitchFamily="34" charset="-122"/>
              </a:rPr>
              <a:t>生成溢出代码</a:t>
            </a:r>
          </a:p>
        </p:txBody>
      </p:sp>
      <p:pic>
        <p:nvPicPr>
          <p:cNvPr id="5" name="图片 4">
            <a:extLst>
              <a:ext uri="{FF2B5EF4-FFF2-40B4-BE49-F238E27FC236}">
                <a16:creationId xmlns:a16="http://schemas.microsoft.com/office/drawing/2014/main" id="{573C618E-052D-4DC6-ABC3-C4E9929C8F26}"/>
              </a:ext>
            </a:extLst>
          </p:cNvPr>
          <p:cNvPicPr>
            <a:picLocks noChangeAspect="1"/>
          </p:cNvPicPr>
          <p:nvPr/>
        </p:nvPicPr>
        <p:blipFill>
          <a:blip r:embed="rId3"/>
          <a:stretch>
            <a:fillRect/>
          </a:stretch>
        </p:blipFill>
        <p:spPr>
          <a:xfrm>
            <a:off x="23779" y="1285859"/>
            <a:ext cx="9096442" cy="4286281"/>
          </a:xfrm>
          <a:prstGeom prst="rect">
            <a:avLst/>
          </a:prstGeom>
        </p:spPr>
      </p:pic>
    </p:spTree>
    <p:extLst>
      <p:ext uri="{BB962C8B-B14F-4D97-AF65-F5344CB8AC3E}">
        <p14:creationId xmlns:p14="http://schemas.microsoft.com/office/powerpoint/2010/main" val="4169335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1904365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 </a:t>
            </a:r>
            <a:r>
              <a:rPr lang="zh-CN" altLang="en-US" sz="3200" dirty="0">
                <a:solidFill>
                  <a:srgbClr val="0000FF"/>
                </a:solidFill>
                <a:latin typeface="微软雅黑" panose="020B0503020204020204" pitchFamily="34" charset="-122"/>
                <a:ea typeface="微软雅黑" panose="020B0503020204020204" pitchFamily="34" charset="-122"/>
              </a:rPr>
              <a:t>线性扫描寄存器分配</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 </a:t>
            </a:r>
            <a:r>
              <a:rPr lang="zh-CN" altLang="en-US" dirty="0">
                <a:solidFill>
                  <a:schemeClr val="bg1"/>
                </a:solidFill>
                <a:latin typeface="微软雅黑" panose="020B0503020204020204" pitchFamily="34" charset="-122"/>
                <a:ea typeface="微软雅黑" panose="020B0503020204020204" pitchFamily="34" charset="-122"/>
              </a:rPr>
              <a:t>线性扫描寄存器分配</a:t>
            </a:r>
          </a:p>
        </p:txBody>
      </p:sp>
      <p:sp>
        <p:nvSpPr>
          <p:cNvPr id="6" name="矩形 5">
            <a:extLst>
              <a:ext uri="{FF2B5EF4-FFF2-40B4-BE49-F238E27FC236}">
                <a16:creationId xmlns:a16="http://schemas.microsoft.com/office/drawing/2014/main" id="{B90F6706-A65C-4364-807D-89239A3B51C6}"/>
              </a:ext>
            </a:extLst>
          </p:cNvPr>
          <p:cNvSpPr/>
          <p:nvPr/>
        </p:nvSpPr>
        <p:spPr bwMode="auto">
          <a:xfrm>
            <a:off x="1491957" y="2943434"/>
            <a:ext cx="1058400" cy="654417"/>
          </a:xfrm>
          <a:prstGeom prst="rect">
            <a:avLst/>
          </a:prstGeom>
          <a:noFill/>
          <a:ln w="12700">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流图</a:t>
            </a:r>
            <a:endParaRPr lang="en-US" altLang="zh-CN" b="0"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线性化</a:t>
            </a:r>
            <a:endParaRPr lang="en-US" altLang="zh-CN" b="0" dirty="0">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657DB8E5-4D31-4EB0-A5B2-DCDFCB62CD30}"/>
              </a:ext>
            </a:extLst>
          </p:cNvPr>
          <p:cNvCxnSpPr>
            <a:cxnSpLocks/>
            <a:endCxn id="6" idx="1"/>
          </p:cNvCxnSpPr>
          <p:nvPr/>
        </p:nvCxnSpPr>
        <p:spPr>
          <a:xfrm>
            <a:off x="1163029" y="3270642"/>
            <a:ext cx="328928"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93C1477-C8D0-4041-AD04-329DD26F7C49}"/>
              </a:ext>
            </a:extLst>
          </p:cNvPr>
          <p:cNvSpPr/>
          <p:nvPr/>
        </p:nvSpPr>
        <p:spPr bwMode="auto">
          <a:xfrm>
            <a:off x="2982973" y="2943434"/>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活跃变量</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分析</a:t>
            </a:r>
            <a:endParaRPr lang="en-US" altLang="zh-CN" b="0" dirty="0">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42620776-957F-4D82-8857-02C0FFCC23DC}"/>
              </a:ext>
            </a:extLst>
          </p:cNvPr>
          <p:cNvCxnSpPr>
            <a:cxnSpLocks/>
            <a:stCxn id="6" idx="3"/>
            <a:endCxn id="9" idx="1"/>
          </p:cNvCxnSpPr>
          <p:nvPr/>
        </p:nvCxnSpPr>
        <p:spPr>
          <a:xfrm>
            <a:off x="2550357" y="3270643"/>
            <a:ext cx="432616"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42B7305-BA96-4C3C-BB8E-843D07500F3F}"/>
              </a:ext>
            </a:extLst>
          </p:cNvPr>
          <p:cNvSpPr/>
          <p:nvPr/>
        </p:nvSpPr>
        <p:spPr bwMode="auto">
          <a:xfrm>
            <a:off x="4473989" y="2943434"/>
            <a:ext cx="1058400" cy="654417"/>
          </a:xfrm>
          <a:prstGeom prst="rect">
            <a:avLst/>
          </a:prstGeom>
          <a:noFill/>
          <a:ln w="12700">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计算</a:t>
            </a:r>
            <a:endParaRPr lang="en-US" altLang="zh-CN" b="0"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活跃区间</a:t>
            </a:r>
            <a:endParaRPr lang="en-US" altLang="zh-CN" b="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C90997AB-1E42-4DA1-BB8F-7E9FF8AF740A}"/>
              </a:ext>
            </a:extLst>
          </p:cNvPr>
          <p:cNvCxnSpPr>
            <a:cxnSpLocks/>
            <a:stCxn id="9" idx="3"/>
            <a:endCxn id="12" idx="1"/>
          </p:cNvCxnSpPr>
          <p:nvPr/>
        </p:nvCxnSpPr>
        <p:spPr>
          <a:xfrm>
            <a:off x="4041373" y="3270643"/>
            <a:ext cx="432616"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F9D72F2-7FEB-41CA-9313-A20F3553FA01}"/>
              </a:ext>
            </a:extLst>
          </p:cNvPr>
          <p:cNvSpPr/>
          <p:nvPr/>
        </p:nvSpPr>
        <p:spPr bwMode="auto">
          <a:xfrm>
            <a:off x="5954238" y="2943434"/>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分配物理</a:t>
            </a:r>
            <a:endParaRPr lang="en-US" altLang="zh-CN"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寄存器</a:t>
            </a:r>
            <a:endParaRPr lang="en-US" altLang="zh-CN" b="0" dirty="0">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CD88481F-2362-4238-B190-88A106291314}"/>
              </a:ext>
            </a:extLst>
          </p:cNvPr>
          <p:cNvCxnSpPr>
            <a:cxnSpLocks/>
            <a:stCxn id="12" idx="3"/>
            <a:endCxn id="14" idx="1"/>
          </p:cNvCxnSpPr>
          <p:nvPr/>
        </p:nvCxnSpPr>
        <p:spPr>
          <a:xfrm>
            <a:off x="5532389" y="3270643"/>
            <a:ext cx="421849"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0EB426-B70F-45D0-9B36-3C62E3C13C9D}"/>
              </a:ext>
            </a:extLst>
          </p:cNvPr>
          <p:cNvCxnSpPr>
            <a:cxnSpLocks/>
            <a:stCxn id="14" idx="3"/>
          </p:cNvCxnSpPr>
          <p:nvPr/>
        </p:nvCxnSpPr>
        <p:spPr>
          <a:xfrm>
            <a:off x="7012638" y="3270643"/>
            <a:ext cx="436651"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201628D-DB20-4674-A6D8-CBB1285ED576}"/>
              </a:ext>
            </a:extLst>
          </p:cNvPr>
          <p:cNvSpPr/>
          <p:nvPr/>
        </p:nvSpPr>
        <p:spPr bwMode="auto">
          <a:xfrm>
            <a:off x="3707904" y="3861048"/>
            <a:ext cx="1058400" cy="654417"/>
          </a:xfrm>
          <a:prstGeom prst="rect">
            <a:avLst/>
          </a:prstGeom>
          <a:noFill/>
          <a:ln w="12700">
            <a:solidFill>
              <a:schemeClr val="tx1"/>
            </a:solidFill>
            <a:prstDash val="dash"/>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分配虚拟</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寄存器</a:t>
            </a:r>
            <a:endParaRPr lang="en-US" altLang="zh-CN" b="0" dirty="0">
              <a:latin typeface="微软雅黑" panose="020B0503020204020204" pitchFamily="34" charset="-122"/>
              <a:ea typeface="微软雅黑" panose="020B0503020204020204" pitchFamily="34" charset="-122"/>
            </a:endParaRPr>
          </a:p>
        </p:txBody>
      </p:sp>
      <p:cxnSp>
        <p:nvCxnSpPr>
          <p:cNvPr id="18" name="连接符: 肘形 17">
            <a:extLst>
              <a:ext uri="{FF2B5EF4-FFF2-40B4-BE49-F238E27FC236}">
                <a16:creationId xmlns:a16="http://schemas.microsoft.com/office/drawing/2014/main" id="{45E9DA58-0D37-42BB-8BB5-A8C1FE4FE28D}"/>
              </a:ext>
            </a:extLst>
          </p:cNvPr>
          <p:cNvCxnSpPr>
            <a:cxnSpLocks/>
            <a:stCxn id="9" idx="2"/>
            <a:endCxn id="17" idx="1"/>
          </p:cNvCxnSpPr>
          <p:nvPr/>
        </p:nvCxnSpPr>
        <p:spPr>
          <a:xfrm rot="16200000" flipH="1">
            <a:off x="3314835" y="3795188"/>
            <a:ext cx="590406" cy="195731"/>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2041898C-8B24-4601-A8FE-BE14E3ED6158}"/>
              </a:ext>
            </a:extLst>
          </p:cNvPr>
          <p:cNvCxnSpPr>
            <a:cxnSpLocks/>
            <a:stCxn id="17" idx="3"/>
            <a:endCxn id="12" idx="2"/>
          </p:cNvCxnSpPr>
          <p:nvPr/>
        </p:nvCxnSpPr>
        <p:spPr>
          <a:xfrm flipV="1">
            <a:off x="4766304" y="3597851"/>
            <a:ext cx="236885" cy="590406"/>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4A1D693-A694-464D-B2B0-F4141D8F287C}"/>
              </a:ext>
            </a:extLst>
          </p:cNvPr>
          <p:cNvSpPr/>
          <p:nvPr/>
        </p:nvSpPr>
        <p:spPr bwMode="auto">
          <a:xfrm>
            <a:off x="5954238" y="1956871"/>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生成</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溢出代码</a:t>
            </a:r>
            <a:endParaRPr lang="en-US" altLang="zh-CN" b="0" dirty="0">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56A11E0D-D76B-4A37-BBD7-6FEC36F547A8}"/>
              </a:ext>
            </a:extLst>
          </p:cNvPr>
          <p:cNvCxnSpPr>
            <a:cxnSpLocks/>
            <a:stCxn id="14" idx="0"/>
            <a:endCxn id="20" idx="2"/>
          </p:cNvCxnSpPr>
          <p:nvPr/>
        </p:nvCxnSpPr>
        <p:spPr>
          <a:xfrm flipV="1">
            <a:off x="6483438" y="2611288"/>
            <a:ext cx="0" cy="33214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1B700E71-AE18-4050-950A-502F784BA31E}"/>
              </a:ext>
            </a:extLst>
          </p:cNvPr>
          <p:cNvCxnSpPr>
            <a:cxnSpLocks/>
            <a:stCxn id="20" idx="1"/>
            <a:endCxn id="9" idx="0"/>
          </p:cNvCxnSpPr>
          <p:nvPr/>
        </p:nvCxnSpPr>
        <p:spPr>
          <a:xfrm rot="10800000" flipV="1">
            <a:off x="3512174" y="2284080"/>
            <a:ext cx="2442065" cy="65935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51565BAD-4563-4431-A52C-BC178DD41BA8}"/>
              </a:ext>
            </a:extLst>
          </p:cNvPr>
          <p:cNvSpPr/>
          <p:nvPr/>
        </p:nvSpPr>
        <p:spPr>
          <a:xfrm>
            <a:off x="6476336" y="2586805"/>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失败</a:t>
            </a:r>
          </a:p>
        </p:txBody>
      </p:sp>
      <p:sp>
        <p:nvSpPr>
          <p:cNvPr id="24" name="矩形 23">
            <a:extLst>
              <a:ext uri="{FF2B5EF4-FFF2-40B4-BE49-F238E27FC236}">
                <a16:creationId xmlns:a16="http://schemas.microsoft.com/office/drawing/2014/main" id="{CA1C3CF0-389B-4C29-A151-3E3A112D17E5}"/>
              </a:ext>
            </a:extLst>
          </p:cNvPr>
          <p:cNvSpPr/>
          <p:nvPr/>
        </p:nvSpPr>
        <p:spPr>
          <a:xfrm>
            <a:off x="6943669" y="326057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成功</a:t>
            </a:r>
          </a:p>
        </p:txBody>
      </p:sp>
    </p:spTree>
    <p:extLst>
      <p:ext uri="{BB962C8B-B14F-4D97-AF65-F5344CB8AC3E}">
        <p14:creationId xmlns:p14="http://schemas.microsoft.com/office/powerpoint/2010/main" val="3673132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106</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4512732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9.7.1 </a:t>
            </a:r>
            <a:r>
              <a:rPr lang="zh-CN" altLang="en-US" sz="3200" dirty="0">
                <a:solidFill>
                  <a:srgbClr val="0000FF"/>
                </a:solidFill>
                <a:latin typeface="微软雅黑" panose="020B0503020204020204" pitchFamily="34" charset="-122"/>
                <a:ea typeface="微软雅黑" panose="020B0503020204020204" pitchFamily="34" charset="-122"/>
              </a:rPr>
              <a:t>流图线性化</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9.7.1 </a:t>
            </a:r>
            <a:r>
              <a:rPr lang="zh-CN" altLang="en-US" dirty="0">
                <a:solidFill>
                  <a:schemeClr val="bg1"/>
                </a:solidFill>
                <a:latin typeface="微软雅黑" panose="020B0503020204020204" pitchFamily="34" charset="-122"/>
                <a:ea typeface="微软雅黑" panose="020B0503020204020204" pitchFamily="34" charset="-122"/>
              </a:rPr>
              <a:t>流图线性化</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357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基本块的线性化规则</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位置相近的块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if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语句的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if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else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分支，按块顺序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就近排列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作为循环一部分的块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执行的频率远高于顺序控制流的块，因此它们的顺序很重要。需要保证循环的所有块都是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连续</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的，中间没有不属于该循环的块。这确保了频繁执行的循环块的良好位置，并帮助分配器将寄存器分配给循环中使用的所有活跃区间。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很少执行的块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，例如用于异常处理的块（本书并未涉及），需要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地发出，并放置在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末尾</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10212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108</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8609151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9.7.2 </a:t>
            </a:r>
            <a:r>
              <a:rPr lang="zh-CN" altLang="en-US" sz="3200" dirty="0">
                <a:solidFill>
                  <a:srgbClr val="0000FF"/>
                </a:solidFill>
                <a:latin typeface="微软雅黑" panose="020B0503020204020204" pitchFamily="34" charset="-122"/>
                <a:ea typeface="微软雅黑" panose="020B0503020204020204" pitchFamily="34" charset="-122"/>
              </a:rPr>
              <a:t>计算活跃区间</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9.7.2 </a:t>
            </a:r>
            <a:r>
              <a:rPr lang="zh-CN" altLang="en-US" dirty="0">
                <a:solidFill>
                  <a:schemeClr val="bg1"/>
                </a:solidFill>
                <a:latin typeface="微软雅黑" panose="020B0503020204020204" pitchFamily="34" charset="-122"/>
                <a:ea typeface="微软雅黑" panose="020B0503020204020204" pitchFamily="34" charset="-122"/>
              </a:rPr>
              <a:t>计算活跃区间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4E3171A-F030-4B58-9786-4354D81FD013}"/>
                  </a:ext>
                </a:extLst>
              </p:cNvPr>
              <p:cNvSpPr/>
              <p:nvPr/>
            </p:nvSpPr>
            <p:spPr bwMode="auto">
              <a:xfrm>
                <a:off x="3491880" y="1834416"/>
                <a:ext cx="2408387" cy="94978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𝑠𝑢𝑚</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&gt;,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107</m:t>
                          </m:r>
                        </m:e>
                      </m:d>
                    </m:oMath>
                  </m:oMathPara>
                </a14:m>
                <a:endParaRPr lang="zh-CN" altLang="en-US" i="1" dirty="0">
                  <a:latin typeface="Cambria Math" panose="02040503050406030204" pitchFamily="18" charset="0"/>
                </a:endParaRPr>
              </a:p>
            </p:txBody>
          </p:sp>
        </mc:Choice>
        <mc:Fallback xmlns="">
          <p:sp>
            <p:nvSpPr>
              <p:cNvPr id="6" name="矩形 5">
                <a:extLst>
                  <a:ext uri="{FF2B5EF4-FFF2-40B4-BE49-F238E27FC236}">
                    <a16:creationId xmlns:a16="http://schemas.microsoft.com/office/drawing/2014/main" id="{94E3171A-F030-4B58-9786-4354D81FD013}"/>
                  </a:ext>
                </a:extLst>
              </p:cNvPr>
              <p:cNvSpPr>
                <a:spLocks noRot="1" noChangeAspect="1" noMove="1" noResize="1" noEditPoints="1" noAdjustHandles="1" noChangeArrowheads="1" noChangeShapeType="1" noTextEdit="1"/>
              </p:cNvSpPr>
              <p:nvPr/>
            </p:nvSpPr>
            <p:spPr bwMode="auto">
              <a:xfrm>
                <a:off x="3491880" y="1834416"/>
                <a:ext cx="2408387" cy="949786"/>
              </a:xfrm>
              <a:prstGeom prst="rect">
                <a:avLst/>
              </a:prstGeom>
              <a:blipFill>
                <a:blip r:embed="rId3"/>
                <a:stretch>
                  <a:fillRect b="-316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EC18E0A-E7D0-4575-981C-91B40369BB51}"/>
                  </a:ext>
                </a:extLst>
              </p:cNvPr>
              <p:cNvSpPr/>
              <p:nvPr/>
            </p:nvSpPr>
            <p:spPr bwMode="auto">
              <a:xfrm>
                <a:off x="6278045" y="1330942"/>
                <a:ext cx="2408395" cy="63112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10</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11</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1, −,− </m:t>
                          </m:r>
                        </m:e>
                      </m:d>
                    </m:oMath>
                  </m:oMathPara>
                </a14:m>
                <a:endParaRPr lang="en-US" altLang="zh-CN" i="1"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5EC18E0A-E7D0-4575-981C-91B40369BB51}"/>
                  </a:ext>
                </a:extLst>
              </p:cNvPr>
              <p:cNvSpPr>
                <a:spLocks noRot="1" noChangeAspect="1" noMove="1" noResize="1" noEditPoints="1" noAdjustHandles="1" noChangeArrowheads="1" noChangeShapeType="1" noTextEdit="1"/>
              </p:cNvSpPr>
              <p:nvPr/>
            </p:nvSpPr>
            <p:spPr bwMode="auto">
              <a:xfrm>
                <a:off x="6278045" y="1330942"/>
                <a:ext cx="2408395" cy="631128"/>
              </a:xfrm>
              <a:prstGeom prst="rect">
                <a:avLst/>
              </a:prstGeom>
              <a:blipFill>
                <a:blip r:embed="rId4"/>
                <a:stretch>
                  <a:fillRect b="-8491"/>
                </a:stretch>
              </a:blipFill>
              <a:ln w="12700">
                <a:solidFill>
                  <a:schemeClr val="tx1"/>
                </a:solidFill>
                <a:miter lim="800000"/>
                <a:headEnd/>
                <a:tailEnd/>
              </a:ln>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1709B481-1963-49E3-A23E-35E92E400366}"/>
              </a:ext>
            </a:extLst>
          </p:cNvPr>
          <p:cNvCxnSpPr>
            <a:cxnSpLocks/>
          </p:cNvCxnSpPr>
          <p:nvPr/>
        </p:nvCxnSpPr>
        <p:spPr>
          <a:xfrm>
            <a:off x="2875932" y="2132856"/>
            <a:ext cx="6159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B5D757E-66CB-4C87-9ECA-224C83315378}"/>
                  </a:ext>
                </a:extLst>
              </p:cNvPr>
              <p:cNvSpPr/>
              <p:nvPr/>
            </p:nvSpPr>
            <p:spPr>
              <a:xfrm>
                <a:off x="3438142" y="14650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11" name="矩形 10">
                <a:extLst>
                  <a:ext uri="{FF2B5EF4-FFF2-40B4-BE49-F238E27FC236}">
                    <a16:creationId xmlns:a16="http://schemas.microsoft.com/office/drawing/2014/main" id="{4B5D757E-66CB-4C87-9ECA-224C83315378}"/>
                  </a:ext>
                </a:extLst>
              </p:cNvPr>
              <p:cNvSpPr>
                <a:spLocks noRot="1" noChangeAspect="1" noMove="1" noResize="1" noEditPoints="1" noAdjustHandles="1" noChangeArrowheads="1" noChangeShapeType="1" noTextEdit="1"/>
              </p:cNvSpPr>
              <p:nvPr/>
            </p:nvSpPr>
            <p:spPr>
              <a:xfrm>
                <a:off x="3438142" y="1465085"/>
                <a:ext cx="351680" cy="369332"/>
              </a:xfrm>
              <a:prstGeom prst="rect">
                <a:avLst/>
              </a:prstGeom>
              <a:blipFill>
                <a:blip r:embed="rId5"/>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F9015F1-74F3-4993-863A-0ECF155F7849}"/>
                  </a:ext>
                </a:extLst>
              </p:cNvPr>
              <p:cNvSpPr/>
              <p:nvPr/>
            </p:nvSpPr>
            <p:spPr>
              <a:xfrm>
                <a:off x="103157" y="135692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2" name="矩形 11">
                <a:extLst>
                  <a:ext uri="{FF2B5EF4-FFF2-40B4-BE49-F238E27FC236}">
                    <a16:creationId xmlns:a16="http://schemas.microsoft.com/office/drawing/2014/main" id="{5F9015F1-74F3-4993-863A-0ECF155F7849}"/>
                  </a:ext>
                </a:extLst>
              </p:cNvPr>
              <p:cNvSpPr>
                <a:spLocks noRot="1" noChangeAspect="1" noMove="1" noResize="1" noEditPoints="1" noAdjustHandles="1" noChangeArrowheads="1" noChangeShapeType="1" noTextEdit="1"/>
              </p:cNvSpPr>
              <p:nvPr/>
            </p:nvSpPr>
            <p:spPr>
              <a:xfrm>
                <a:off x="103157" y="1356925"/>
                <a:ext cx="351680" cy="369332"/>
              </a:xfrm>
              <a:prstGeom prst="rect">
                <a:avLst/>
              </a:prstGeom>
              <a:blipFill>
                <a:blip r:embed="rId6"/>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51C3BC4-A231-425D-958B-4FED23C3F4A4}"/>
                  </a:ext>
                </a:extLst>
              </p:cNvPr>
              <p:cNvSpPr/>
              <p:nvPr/>
            </p:nvSpPr>
            <p:spPr>
              <a:xfrm>
                <a:off x="6232615" y="96161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3" name="矩形 12">
                <a:extLst>
                  <a:ext uri="{FF2B5EF4-FFF2-40B4-BE49-F238E27FC236}">
                    <a16:creationId xmlns:a16="http://schemas.microsoft.com/office/drawing/2014/main" id="{051C3BC4-A231-425D-958B-4FED23C3F4A4}"/>
                  </a:ext>
                </a:extLst>
              </p:cNvPr>
              <p:cNvSpPr>
                <a:spLocks noRot="1" noChangeAspect="1" noMove="1" noResize="1" noEditPoints="1" noAdjustHandles="1" noChangeArrowheads="1" noChangeShapeType="1" noTextEdit="1"/>
              </p:cNvSpPr>
              <p:nvPr/>
            </p:nvSpPr>
            <p:spPr>
              <a:xfrm>
                <a:off x="6232615" y="961610"/>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9FB8F9B-9C9B-4DDB-8AEF-9BD3AD14FD04}"/>
                  </a:ext>
                </a:extLst>
              </p:cNvPr>
              <p:cNvSpPr/>
              <p:nvPr/>
            </p:nvSpPr>
            <p:spPr bwMode="auto">
              <a:xfrm>
                <a:off x="467544" y="1294572"/>
                <a:ext cx="2408388" cy="202947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100.</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𝑓𝑢𝑛</m:t>
                          </m:r>
                          <m:r>
                            <a:rPr lang="en-US" altLang="zh-CN" b="0" i="1" smtClean="0">
                              <a:latin typeface="Cambria Math" panose="02040503050406030204" pitchFamily="18" charset="0"/>
                            </a:rPr>
                            <m:t>,−,− </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101.</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𝑑𝑒𝑓</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102.</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𝑑𝑒𝑓</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2</m:t>
                          </m:r>
                        </m:e>
                      </m:d>
                    </m:oMath>
                  </m:oMathPara>
                </a14:m>
                <a:endParaRPr lang="en-US" altLang="zh-CN"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103.</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2,−,</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𝑠𝑢𝑚</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𝑖</m:t>
                          </m:r>
                        </m:e>
                      </m:d>
                    </m:oMath>
                  </m:oMathPara>
                </a14:m>
                <a:endParaRPr lang="en-US" altLang="zh-CN"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A9FB8F9B-9C9B-4DDB-8AEF-9BD3AD14FD04}"/>
                  </a:ext>
                </a:extLst>
              </p:cNvPr>
              <p:cNvSpPr>
                <a:spLocks noRot="1" noChangeAspect="1" noMove="1" noResize="1" noEditPoints="1" noAdjustHandles="1" noChangeArrowheads="1" noChangeShapeType="1" noTextEdit="1"/>
              </p:cNvSpPr>
              <p:nvPr/>
            </p:nvSpPr>
            <p:spPr bwMode="auto">
              <a:xfrm>
                <a:off x="467544" y="1294572"/>
                <a:ext cx="2408388" cy="2029474"/>
              </a:xfrm>
              <a:prstGeom prst="rect">
                <a:avLst/>
              </a:prstGeom>
              <a:blipFill>
                <a:blip r:embed="rId8"/>
                <a:stretch>
                  <a:fillRect/>
                </a:stretch>
              </a:blipFill>
              <a:ln w="12700">
                <a:solidFill>
                  <a:schemeClr val="tx1"/>
                </a:solidFill>
                <a:miter lim="800000"/>
                <a:headEnd/>
                <a:tailEnd/>
              </a:ln>
            </p:spPr>
            <p:txBody>
              <a:bodyPr/>
              <a:lstStyle/>
              <a:p>
                <a:r>
                  <a:rPr lang="zh-CN" altLang="en-US">
                    <a:noFill/>
                  </a:rPr>
                  <a:t> </a:t>
                </a:r>
              </a:p>
            </p:txBody>
          </p:sp>
        </mc:Fallback>
      </mc:AlternateContent>
      <p:cxnSp>
        <p:nvCxnSpPr>
          <p:cNvPr id="15" name="连接符: 肘形 14">
            <a:extLst>
              <a:ext uri="{FF2B5EF4-FFF2-40B4-BE49-F238E27FC236}">
                <a16:creationId xmlns:a16="http://schemas.microsoft.com/office/drawing/2014/main" id="{D9D2AF3A-D0C8-4AF8-A66F-B8ABDE25F4EC}"/>
              </a:ext>
            </a:extLst>
          </p:cNvPr>
          <p:cNvCxnSpPr>
            <a:cxnSpLocks/>
            <a:stCxn id="6" idx="2"/>
            <a:endCxn id="6" idx="1"/>
          </p:cNvCxnSpPr>
          <p:nvPr/>
        </p:nvCxnSpPr>
        <p:spPr>
          <a:xfrm rot="5400000" flipH="1">
            <a:off x="3856530" y="1944659"/>
            <a:ext cx="474893" cy="1204194"/>
          </a:xfrm>
          <a:prstGeom prst="bentConnector4">
            <a:avLst>
              <a:gd name="adj1" fmla="val -4813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83EBCB8-E867-4F4A-A60D-88CC4D4A9A8D}"/>
                  </a:ext>
                </a:extLst>
              </p:cNvPr>
              <p:cNvSpPr/>
              <p:nvPr/>
            </p:nvSpPr>
            <p:spPr bwMode="auto">
              <a:xfrm>
                <a:off x="6278045" y="2441686"/>
                <a:ext cx="2408395"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b="0" i="1" smtClean="0">
                          <a:latin typeface="Cambria Math" panose="02040503050406030204" pitchFamily="18" charset="0"/>
                        </a:rPr>
                        <m:t>𝑒𝑛𝑑𝑝</m:t>
                      </m:r>
                      <m:r>
                        <a:rPr lang="en-US" altLang="zh-CN" i="1">
                          <a:latin typeface="Cambria Math" panose="02040503050406030204" pitchFamily="18" charset="0"/>
                        </a:rPr>
                        <m:t>,</m:t>
                      </m:r>
                      <m:r>
                        <a:rPr lang="en-US" altLang="zh-CN" i="1">
                          <a:latin typeface="Cambria Math" panose="02040503050406030204" pitchFamily="18" charset="0"/>
                        </a:rPr>
                        <m:t>𝑓𝑢𝑛</m:t>
                      </m:r>
                      <m:r>
                        <a:rPr lang="en-US" altLang="zh-CN" i="1">
                          <a:latin typeface="Cambria Math" panose="02040503050406030204" pitchFamily="18" charset="0"/>
                        </a:rPr>
                        <m:t>, −,−)</m:t>
                      </m:r>
                    </m:oMath>
                  </m:oMathPara>
                </a14:m>
                <a:endParaRPr lang="zh-CN" altLang="en-US" i="1"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83EBCB8-E867-4F4A-A60D-88CC4D4A9A8D}"/>
                  </a:ext>
                </a:extLst>
              </p:cNvPr>
              <p:cNvSpPr>
                <a:spLocks noRot="1" noChangeAspect="1" noMove="1" noResize="1" noEditPoints="1" noAdjustHandles="1" noChangeArrowheads="1" noChangeShapeType="1" noTextEdit="1"/>
              </p:cNvSpPr>
              <p:nvPr/>
            </p:nvSpPr>
            <p:spPr bwMode="auto">
              <a:xfrm>
                <a:off x="6278045" y="2441686"/>
                <a:ext cx="2408395" cy="369332"/>
              </a:xfrm>
              <a:prstGeom prst="rect">
                <a:avLst/>
              </a:prstGeom>
              <a:blipFill>
                <a:blip r:embed="rId9"/>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7B26DCEE-748E-4614-AE18-3E81B41533E4}"/>
              </a:ext>
            </a:extLst>
          </p:cNvPr>
          <p:cNvCxnSpPr>
            <a:cxnSpLocks/>
            <a:stCxn id="8" idx="2"/>
            <a:endCxn id="17" idx="0"/>
          </p:cNvCxnSpPr>
          <p:nvPr/>
        </p:nvCxnSpPr>
        <p:spPr>
          <a:xfrm>
            <a:off x="7482243" y="1962070"/>
            <a:ext cx="0" cy="4796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B1F9D5E-079E-4623-954B-D110614484BB}"/>
                  </a:ext>
                </a:extLst>
              </p:cNvPr>
              <p:cNvSpPr/>
              <p:nvPr/>
            </p:nvSpPr>
            <p:spPr>
              <a:xfrm>
                <a:off x="6232615" y="208561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9" name="矩形 18">
                <a:extLst>
                  <a:ext uri="{FF2B5EF4-FFF2-40B4-BE49-F238E27FC236}">
                    <a16:creationId xmlns:a16="http://schemas.microsoft.com/office/drawing/2014/main" id="{4B1F9D5E-079E-4623-954B-D110614484BB}"/>
                  </a:ext>
                </a:extLst>
              </p:cNvPr>
              <p:cNvSpPr>
                <a:spLocks noRot="1" noChangeAspect="1" noMove="1" noResize="1" noEditPoints="1" noAdjustHandles="1" noChangeArrowheads="1" noChangeShapeType="1" noTextEdit="1"/>
              </p:cNvSpPr>
              <p:nvPr/>
            </p:nvSpPr>
            <p:spPr>
              <a:xfrm>
                <a:off x="6232615" y="2085612"/>
                <a:ext cx="351680" cy="369332"/>
              </a:xfrm>
              <a:prstGeom prst="rect">
                <a:avLst/>
              </a:prstGeom>
              <a:blipFill>
                <a:blip r:embed="rId10"/>
                <a:stretch>
                  <a:fillRect r="-8621"/>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3C7CBB7-D288-452E-AE2D-7E6DE09FD1E5}"/>
              </a:ext>
            </a:extLst>
          </p:cNvPr>
          <p:cNvGrpSpPr/>
          <p:nvPr/>
        </p:nvGrpSpPr>
        <p:grpSpPr>
          <a:xfrm>
            <a:off x="611560" y="3755420"/>
            <a:ext cx="7572332" cy="2609790"/>
            <a:chOff x="2909541" y="2490378"/>
            <a:chExt cx="7572332" cy="2609790"/>
          </a:xfrm>
        </p:grpSpPr>
        <p:cxnSp>
          <p:nvCxnSpPr>
            <p:cNvPr id="20" name="直接连接符 19">
              <a:extLst>
                <a:ext uri="{FF2B5EF4-FFF2-40B4-BE49-F238E27FC236}">
                  <a16:creationId xmlns:a16="http://schemas.microsoft.com/office/drawing/2014/main" id="{C0CBE669-48EA-4D9B-8D73-8841BF4E7627}"/>
                </a:ext>
              </a:extLst>
            </p:cNvPr>
            <p:cNvCxnSpPr>
              <a:cxnSpLocks/>
            </p:cNvCxnSpPr>
            <p:nvPr/>
          </p:nvCxnSpPr>
          <p:spPr>
            <a:xfrm flipH="1">
              <a:off x="9697817"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E8714A5-2C33-4591-9808-61CBBE129A4F}"/>
                </a:ext>
              </a:extLst>
            </p:cNvPr>
            <p:cNvCxnSpPr>
              <a:cxnSpLocks/>
            </p:cNvCxnSpPr>
            <p:nvPr/>
          </p:nvCxnSpPr>
          <p:spPr>
            <a:xfrm flipH="1">
              <a:off x="9168152"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6DDB437-05FF-4601-8DDE-8AD367A9EC6D}"/>
                </a:ext>
              </a:extLst>
            </p:cNvPr>
            <p:cNvCxnSpPr>
              <a:cxnSpLocks/>
            </p:cNvCxnSpPr>
            <p:nvPr/>
          </p:nvCxnSpPr>
          <p:spPr>
            <a:xfrm flipH="1">
              <a:off x="8658038"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0B84C56-A69D-4FC5-BFDB-A2F8BAA954AE}"/>
                </a:ext>
              </a:extLst>
            </p:cNvPr>
            <p:cNvCxnSpPr>
              <a:cxnSpLocks/>
            </p:cNvCxnSpPr>
            <p:nvPr/>
          </p:nvCxnSpPr>
          <p:spPr>
            <a:xfrm flipH="1">
              <a:off x="7065296"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C5522E9-4FCD-438F-B9B9-B0BE2067274B}"/>
                </a:ext>
              </a:extLst>
            </p:cNvPr>
            <p:cNvCxnSpPr>
              <a:cxnSpLocks/>
            </p:cNvCxnSpPr>
            <p:nvPr/>
          </p:nvCxnSpPr>
          <p:spPr>
            <a:xfrm flipH="1">
              <a:off x="5472550"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37F6703-F546-4031-8665-A58480B428F4}"/>
                </a:ext>
              </a:extLst>
            </p:cNvPr>
            <p:cNvCxnSpPr>
              <a:cxnSpLocks/>
            </p:cNvCxnSpPr>
            <p:nvPr/>
          </p:nvCxnSpPr>
          <p:spPr>
            <a:xfrm flipH="1">
              <a:off x="4410721"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E5419A1-8726-4D6F-B665-D8A79B29BBA6}"/>
                    </a:ext>
                  </a:extLst>
                </p:cNvPr>
                <p:cNvSpPr/>
                <p:nvPr/>
              </p:nvSpPr>
              <p:spPr>
                <a:xfrm>
                  <a:off x="3214048" y="3617154"/>
                  <a:ext cx="381065" cy="369332"/>
                </a:xfrm>
                <a:prstGeom prst="rect">
                  <a:avLst/>
                </a:prstGeom>
                <a:ln w="127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26" name="矩形 25">
                  <a:extLst>
                    <a:ext uri="{FF2B5EF4-FFF2-40B4-BE49-F238E27FC236}">
                      <a16:creationId xmlns:a16="http://schemas.microsoft.com/office/drawing/2014/main" id="{BE5419A1-8726-4D6F-B665-D8A79B29BBA6}"/>
                    </a:ext>
                  </a:extLst>
                </p:cNvPr>
                <p:cNvSpPr>
                  <a:spLocks noRot="1" noChangeAspect="1" noMove="1" noResize="1" noEditPoints="1" noAdjustHandles="1" noChangeArrowheads="1" noChangeShapeType="1" noTextEdit="1"/>
                </p:cNvSpPr>
                <p:nvPr/>
              </p:nvSpPr>
              <p:spPr>
                <a:xfrm>
                  <a:off x="3214048" y="3617154"/>
                  <a:ext cx="381065" cy="369332"/>
                </a:xfrm>
                <a:prstGeom prst="rect">
                  <a:avLst/>
                </a:prstGeom>
                <a:blipFill>
                  <a:blip r:embed="rId11"/>
                  <a:stretch>
                    <a:fillRect/>
                  </a:stretch>
                </a:blipFill>
                <a:ln w="12700">
                  <a:noFill/>
                </a:ln>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28B9C119-A2D7-4D87-9EC2-37234E580A36}"/>
                </a:ext>
              </a:extLst>
            </p:cNvPr>
            <p:cNvCxnSpPr>
              <a:cxnSpLocks/>
            </p:cNvCxnSpPr>
            <p:nvPr/>
          </p:nvCxnSpPr>
          <p:spPr>
            <a:xfrm flipH="1">
              <a:off x="3870188"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5F4C98B-5087-4DB2-B90C-FE3EAE195D22}"/>
                    </a:ext>
                  </a:extLst>
                </p:cNvPr>
                <p:cNvSpPr/>
                <p:nvPr/>
              </p:nvSpPr>
              <p:spPr>
                <a:xfrm>
                  <a:off x="3214048" y="3986486"/>
                  <a:ext cx="381065" cy="369332"/>
                </a:xfrm>
                <a:prstGeom prst="rect">
                  <a:avLst/>
                </a:prstGeom>
                <a:ln w="127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28" name="矩形 27">
                  <a:extLst>
                    <a:ext uri="{FF2B5EF4-FFF2-40B4-BE49-F238E27FC236}">
                      <a16:creationId xmlns:a16="http://schemas.microsoft.com/office/drawing/2014/main" id="{25F4C98B-5087-4DB2-B90C-FE3EAE195D22}"/>
                    </a:ext>
                  </a:extLst>
                </p:cNvPr>
                <p:cNvSpPr>
                  <a:spLocks noRot="1" noChangeAspect="1" noMove="1" noResize="1" noEditPoints="1" noAdjustHandles="1" noChangeArrowheads="1" noChangeShapeType="1" noTextEdit="1"/>
                </p:cNvSpPr>
                <p:nvPr/>
              </p:nvSpPr>
              <p:spPr>
                <a:xfrm>
                  <a:off x="3214048" y="3986486"/>
                  <a:ext cx="381065" cy="369332"/>
                </a:xfrm>
                <a:prstGeom prst="rect">
                  <a:avLst/>
                </a:prstGeom>
                <a:blipFill>
                  <a:blip r:embed="rId12"/>
                  <a:stretch>
                    <a:fillRect/>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FF4D379-AD42-4694-AA6D-4A95EAEB1248}"/>
                    </a:ext>
                  </a:extLst>
                </p:cNvPr>
                <p:cNvSpPr/>
                <p:nvPr/>
              </p:nvSpPr>
              <p:spPr>
                <a:xfrm>
                  <a:off x="2909541" y="4355818"/>
                  <a:ext cx="685572" cy="369332"/>
                </a:xfrm>
                <a:prstGeom prst="rect">
                  <a:avLst/>
                </a:prstGeom>
                <a:ln w="127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oMath>
                    </m:oMathPara>
                  </a14:m>
                  <a:endParaRPr lang="zh-CN" altLang="en-US" dirty="0"/>
                </a:p>
              </p:txBody>
            </p:sp>
          </mc:Choice>
          <mc:Fallback xmlns="">
            <p:sp>
              <p:nvSpPr>
                <p:cNvPr id="29" name="矩形 28">
                  <a:extLst>
                    <a:ext uri="{FF2B5EF4-FFF2-40B4-BE49-F238E27FC236}">
                      <a16:creationId xmlns:a16="http://schemas.microsoft.com/office/drawing/2014/main" id="{FFF4D379-AD42-4694-AA6D-4A95EAEB1248}"/>
                    </a:ext>
                  </a:extLst>
                </p:cNvPr>
                <p:cNvSpPr>
                  <a:spLocks noRot="1" noChangeAspect="1" noMove="1" noResize="1" noEditPoints="1" noAdjustHandles="1" noChangeArrowheads="1" noChangeShapeType="1" noTextEdit="1"/>
                </p:cNvSpPr>
                <p:nvPr/>
              </p:nvSpPr>
              <p:spPr>
                <a:xfrm>
                  <a:off x="2909541" y="4355818"/>
                  <a:ext cx="685572" cy="369332"/>
                </a:xfrm>
                <a:prstGeom prst="rect">
                  <a:avLst/>
                </a:prstGeom>
                <a:blipFill>
                  <a:blip r:embed="rId13"/>
                  <a:stretch>
                    <a:fillRect/>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2C5AEDA-C461-411B-9193-C182F89CFB5E}"/>
                    </a:ext>
                  </a:extLst>
                </p:cNvPr>
                <p:cNvSpPr/>
                <p:nvPr/>
              </p:nvSpPr>
              <p:spPr>
                <a:xfrm>
                  <a:off x="3266882" y="4725150"/>
                  <a:ext cx="328231" cy="369332"/>
                </a:xfrm>
                <a:prstGeom prst="rect">
                  <a:avLst/>
                </a:prstGeom>
                <a:ln w="127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m:t>
                        </m:r>
                      </m:oMath>
                    </m:oMathPara>
                  </a14:m>
                  <a:endParaRPr lang="zh-CN" altLang="en-US" dirty="0"/>
                </a:p>
              </p:txBody>
            </p:sp>
          </mc:Choice>
          <mc:Fallback xmlns="">
            <p:sp>
              <p:nvSpPr>
                <p:cNvPr id="30" name="矩形 29">
                  <a:extLst>
                    <a:ext uri="{FF2B5EF4-FFF2-40B4-BE49-F238E27FC236}">
                      <a16:creationId xmlns:a16="http://schemas.microsoft.com/office/drawing/2014/main" id="{12C5AEDA-C461-411B-9193-C182F89CFB5E}"/>
                    </a:ext>
                  </a:extLst>
                </p:cNvPr>
                <p:cNvSpPr>
                  <a:spLocks noRot="1" noChangeAspect="1" noMove="1" noResize="1" noEditPoints="1" noAdjustHandles="1" noChangeArrowheads="1" noChangeShapeType="1" noTextEdit="1"/>
                </p:cNvSpPr>
                <p:nvPr/>
              </p:nvSpPr>
              <p:spPr>
                <a:xfrm>
                  <a:off x="3266882" y="4725150"/>
                  <a:ext cx="328231" cy="369332"/>
                </a:xfrm>
                <a:prstGeom prst="rect">
                  <a:avLst/>
                </a:prstGeom>
                <a:blipFill>
                  <a:blip r:embed="rId14"/>
                  <a:stretch>
                    <a:fillRect/>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D2EEE3B5-95DA-4B72-AA54-9EA2727101BE}"/>
                    </a:ext>
                  </a:extLst>
                </p:cNvPr>
                <p:cNvSpPr/>
                <p:nvPr/>
              </p:nvSpPr>
              <p:spPr>
                <a:xfrm>
                  <a:off x="3157557" y="2878490"/>
                  <a:ext cx="437556" cy="369332"/>
                </a:xfrm>
                <a:prstGeom prst="rect">
                  <a:avLst/>
                </a:prstGeom>
                <a:ln w="12700">
                  <a:noFill/>
                </a:ln>
              </p:spPr>
              <p:txBody>
                <a:bodyPr wrap="none">
                  <a:spAutoFit/>
                </a:bodyPr>
                <a:lstStyle/>
                <a:p>
                  <a14:m>
                    <m:oMath xmlns:m="http://schemas.openxmlformats.org/officeDocument/2006/math">
                      <m:r>
                        <a:rPr lang="en-US" altLang="zh-CN" b="0" i="1" smtClean="0">
                          <a:latin typeface="Cambria Math" panose="02040503050406030204" pitchFamily="18" charset="0"/>
                        </a:rPr>
                        <m:t>𝑝</m:t>
                      </m:r>
                    </m:oMath>
                  </a14:m>
                  <a:r>
                    <a:rPr lang="en-US" altLang="zh-CN" dirty="0"/>
                    <a:t>1</a:t>
                  </a:r>
                  <a:endParaRPr lang="zh-CN" altLang="en-US" dirty="0"/>
                </a:p>
              </p:txBody>
            </p:sp>
          </mc:Choice>
          <mc:Fallback xmlns="">
            <p:sp>
              <p:nvSpPr>
                <p:cNvPr id="31" name="矩形 30">
                  <a:extLst>
                    <a:ext uri="{FF2B5EF4-FFF2-40B4-BE49-F238E27FC236}">
                      <a16:creationId xmlns:a16="http://schemas.microsoft.com/office/drawing/2014/main" id="{D2EEE3B5-95DA-4B72-AA54-9EA2727101BE}"/>
                    </a:ext>
                  </a:extLst>
                </p:cNvPr>
                <p:cNvSpPr>
                  <a:spLocks noRot="1" noChangeAspect="1" noMove="1" noResize="1" noEditPoints="1" noAdjustHandles="1" noChangeArrowheads="1" noChangeShapeType="1" noTextEdit="1"/>
                </p:cNvSpPr>
                <p:nvPr/>
              </p:nvSpPr>
              <p:spPr>
                <a:xfrm>
                  <a:off x="3157557" y="2878490"/>
                  <a:ext cx="437556" cy="369332"/>
                </a:xfrm>
                <a:prstGeom prst="rect">
                  <a:avLst/>
                </a:prstGeom>
                <a:blipFill>
                  <a:blip r:embed="rId15"/>
                  <a:stretch>
                    <a:fillRect t="-10000" r="-9722" b="-26667"/>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4341653-2DD3-418F-A315-2AD191F490C8}"/>
                    </a:ext>
                  </a:extLst>
                </p:cNvPr>
                <p:cNvSpPr/>
                <p:nvPr/>
              </p:nvSpPr>
              <p:spPr>
                <a:xfrm>
                  <a:off x="3091449" y="3247822"/>
                  <a:ext cx="503664" cy="369332"/>
                </a:xfrm>
                <a:prstGeom prst="rect">
                  <a:avLst/>
                </a:prstGeom>
                <a:ln w="127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2</m:t>
                        </m:r>
                      </m:oMath>
                    </m:oMathPara>
                  </a14:m>
                  <a:endParaRPr lang="zh-CN" altLang="en-US" dirty="0"/>
                </a:p>
              </p:txBody>
            </p:sp>
          </mc:Choice>
          <mc:Fallback xmlns="">
            <p:sp>
              <p:nvSpPr>
                <p:cNvPr id="32" name="矩形 31">
                  <a:extLst>
                    <a:ext uri="{FF2B5EF4-FFF2-40B4-BE49-F238E27FC236}">
                      <a16:creationId xmlns:a16="http://schemas.microsoft.com/office/drawing/2014/main" id="{54341653-2DD3-418F-A315-2AD191F490C8}"/>
                    </a:ext>
                  </a:extLst>
                </p:cNvPr>
                <p:cNvSpPr>
                  <a:spLocks noRot="1" noChangeAspect="1" noMove="1" noResize="1" noEditPoints="1" noAdjustHandles="1" noChangeArrowheads="1" noChangeShapeType="1" noTextEdit="1"/>
                </p:cNvSpPr>
                <p:nvPr/>
              </p:nvSpPr>
              <p:spPr>
                <a:xfrm>
                  <a:off x="3091449" y="3247822"/>
                  <a:ext cx="503664" cy="369332"/>
                </a:xfrm>
                <a:prstGeom prst="rect">
                  <a:avLst/>
                </a:prstGeom>
                <a:blipFill>
                  <a:blip r:embed="rId16"/>
                  <a:stretch>
                    <a:fillRect b="-11475"/>
                  </a:stretch>
                </a:blipFill>
                <a:ln w="12700">
                  <a:noFill/>
                </a:ln>
              </p:spPr>
              <p:txBody>
                <a:bodyPr/>
                <a:lstStyle/>
                <a:p>
                  <a:r>
                    <a:rPr lang="zh-CN" altLang="en-US">
                      <a:noFill/>
                    </a:rPr>
                    <a:t> </a:t>
                  </a:r>
                </a:p>
              </p:txBody>
            </p:sp>
          </mc:Fallback>
        </mc:AlternateContent>
        <p:sp>
          <p:nvSpPr>
            <p:cNvPr id="33" name="椭圆 32">
              <a:extLst>
                <a:ext uri="{FF2B5EF4-FFF2-40B4-BE49-F238E27FC236}">
                  <a16:creationId xmlns:a16="http://schemas.microsoft.com/office/drawing/2014/main" id="{C7066DF0-362D-40E9-9EBF-F993731AE27A}"/>
                </a:ext>
              </a:extLst>
            </p:cNvPr>
            <p:cNvSpPr/>
            <p:nvPr/>
          </p:nvSpPr>
          <p:spPr bwMode="auto">
            <a:xfrm>
              <a:off x="5439731" y="3765820"/>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35" name="椭圆 34">
              <a:extLst>
                <a:ext uri="{FF2B5EF4-FFF2-40B4-BE49-F238E27FC236}">
                  <a16:creationId xmlns:a16="http://schemas.microsoft.com/office/drawing/2014/main" id="{9EEC72AC-4B56-4F4B-82DA-85D5ECFF42CD}"/>
                </a:ext>
              </a:extLst>
            </p:cNvPr>
            <p:cNvSpPr/>
            <p:nvPr/>
          </p:nvSpPr>
          <p:spPr bwMode="auto">
            <a:xfrm>
              <a:off x="7032568" y="3765820"/>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36" name="椭圆 35">
              <a:extLst>
                <a:ext uri="{FF2B5EF4-FFF2-40B4-BE49-F238E27FC236}">
                  <a16:creationId xmlns:a16="http://schemas.microsoft.com/office/drawing/2014/main" id="{FEC98BE3-1DB8-41DF-9C9A-9F7E9D20655B}"/>
                </a:ext>
              </a:extLst>
            </p:cNvPr>
            <p:cNvSpPr/>
            <p:nvPr/>
          </p:nvSpPr>
          <p:spPr bwMode="auto">
            <a:xfrm>
              <a:off x="8620736" y="4135152"/>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37" name="矩形 36">
              <a:extLst>
                <a:ext uri="{FF2B5EF4-FFF2-40B4-BE49-F238E27FC236}">
                  <a16:creationId xmlns:a16="http://schemas.microsoft.com/office/drawing/2014/main" id="{1FEFF194-564F-44DC-94A3-88AF5D850DFC}"/>
                </a:ext>
              </a:extLst>
            </p:cNvPr>
            <p:cNvSpPr/>
            <p:nvPr/>
          </p:nvSpPr>
          <p:spPr>
            <a:xfrm>
              <a:off x="3595113" y="2490378"/>
              <a:ext cx="550151"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100</a:t>
              </a:r>
              <a:endParaRPr lang="zh-CN" altLang="en-US"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F9DD80E3-6C7F-4905-9277-D7FF3A1683B0}"/>
                </a:ext>
              </a:extLst>
            </p:cNvPr>
            <p:cNvSpPr/>
            <p:nvPr/>
          </p:nvSpPr>
          <p:spPr>
            <a:xfrm>
              <a:off x="4145264"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101</a:t>
              </a:r>
              <a:endParaRPr lang="zh-CN" altLang="en-US"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8BF26D35-E7AD-4F17-86F2-8C6A590DB948}"/>
                </a:ext>
              </a:extLst>
            </p:cNvPr>
            <p:cNvSpPr/>
            <p:nvPr/>
          </p:nvSpPr>
          <p:spPr>
            <a:xfrm>
              <a:off x="4676179"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102</a:t>
              </a:r>
              <a:endParaRPr lang="zh-CN" altLang="en-US"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B59F660-F59B-4295-9963-746D787EBD45}"/>
                </a:ext>
              </a:extLst>
            </p:cNvPr>
            <p:cNvSpPr/>
            <p:nvPr/>
          </p:nvSpPr>
          <p:spPr>
            <a:xfrm>
              <a:off x="5207094"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103</a:t>
              </a:r>
              <a:endParaRPr lang="zh-CN" altLang="en-US"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39794278-42E4-4F95-9061-AFF7430BB10C}"/>
                </a:ext>
              </a:extLst>
            </p:cNvPr>
            <p:cNvSpPr/>
            <p:nvPr/>
          </p:nvSpPr>
          <p:spPr>
            <a:xfrm>
              <a:off x="5738009"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104</a:t>
              </a:r>
              <a:endParaRPr lang="zh-CN" altLang="en-US"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F6A7FC36-3955-4D2E-BE04-61E76DFDB01B}"/>
                </a:ext>
              </a:extLst>
            </p:cNvPr>
            <p:cNvSpPr/>
            <p:nvPr/>
          </p:nvSpPr>
          <p:spPr>
            <a:xfrm>
              <a:off x="6268924"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105</a:t>
              </a:r>
              <a:endParaRPr lang="zh-CN" altLang="en-US"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736A2767-F90D-4311-BBC4-1FA6BB95E3C0}"/>
                </a:ext>
              </a:extLst>
            </p:cNvPr>
            <p:cNvSpPr/>
            <p:nvPr/>
          </p:nvSpPr>
          <p:spPr>
            <a:xfrm>
              <a:off x="6799839"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106</a:t>
              </a:r>
              <a:endParaRPr lang="zh-CN" altLang="en-US"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A006204B-BF11-42B5-B200-C400C2E8DCE9}"/>
                </a:ext>
              </a:extLst>
            </p:cNvPr>
            <p:cNvSpPr/>
            <p:nvPr/>
          </p:nvSpPr>
          <p:spPr>
            <a:xfrm>
              <a:off x="7330754"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107</a:t>
              </a:r>
              <a:endParaRPr lang="zh-CN" altLang="en-US"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C430DE29-CC0F-458A-A44F-ED1D66BCBD5F}"/>
                </a:ext>
              </a:extLst>
            </p:cNvPr>
            <p:cNvSpPr/>
            <p:nvPr/>
          </p:nvSpPr>
          <p:spPr>
            <a:xfrm>
              <a:off x="7861669"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108</a:t>
              </a:r>
              <a:endParaRPr lang="zh-CN" altLang="en-US"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7EA7B768-E785-4CC5-B382-9DBBDADA6D6C}"/>
                </a:ext>
              </a:extLst>
            </p:cNvPr>
            <p:cNvSpPr/>
            <p:nvPr/>
          </p:nvSpPr>
          <p:spPr>
            <a:xfrm>
              <a:off x="8392584" y="2490378"/>
              <a:ext cx="530915"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109</a:t>
              </a:r>
              <a:endParaRPr lang="zh-CN" altLang="en-US" dirty="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0881A8E3-8219-41E9-8FC5-ABBA80231414}"/>
                </a:ext>
              </a:extLst>
            </p:cNvPr>
            <p:cNvCxnSpPr>
              <a:cxnSpLocks/>
            </p:cNvCxnSpPr>
            <p:nvPr/>
          </p:nvCxnSpPr>
          <p:spPr>
            <a:xfrm flipH="1">
              <a:off x="4941636"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42120F0-7612-4A2E-9C2B-9531CFF97EF9}"/>
                </a:ext>
              </a:extLst>
            </p:cNvPr>
            <p:cNvCxnSpPr>
              <a:cxnSpLocks/>
            </p:cNvCxnSpPr>
            <p:nvPr/>
          </p:nvCxnSpPr>
          <p:spPr>
            <a:xfrm flipH="1">
              <a:off x="6003464"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EACDCD2-3771-4CC5-BD1D-28963FEB2F87}"/>
                </a:ext>
              </a:extLst>
            </p:cNvPr>
            <p:cNvCxnSpPr>
              <a:cxnSpLocks/>
            </p:cNvCxnSpPr>
            <p:nvPr/>
          </p:nvCxnSpPr>
          <p:spPr>
            <a:xfrm flipH="1">
              <a:off x="6507096"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CC73B61-2112-40F6-9D83-7A848A12E614}"/>
                </a:ext>
              </a:extLst>
            </p:cNvPr>
            <p:cNvCxnSpPr>
              <a:cxnSpLocks/>
            </p:cNvCxnSpPr>
            <p:nvPr/>
          </p:nvCxnSpPr>
          <p:spPr>
            <a:xfrm flipH="1">
              <a:off x="7596211"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003C6C-2B3E-4E78-86A3-9F3CFF99ED95}"/>
                </a:ext>
              </a:extLst>
            </p:cNvPr>
            <p:cNvCxnSpPr>
              <a:cxnSpLocks/>
            </p:cNvCxnSpPr>
            <p:nvPr/>
          </p:nvCxnSpPr>
          <p:spPr>
            <a:xfrm flipH="1">
              <a:off x="8136744"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957433FE-801B-4550-8174-1DF31E63EC84}"/>
                </a:ext>
              </a:extLst>
            </p:cNvPr>
            <p:cNvSpPr/>
            <p:nvPr/>
          </p:nvSpPr>
          <p:spPr bwMode="auto">
            <a:xfrm>
              <a:off x="5962150" y="4135152"/>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3" name="椭圆 52">
              <a:extLst>
                <a:ext uri="{FF2B5EF4-FFF2-40B4-BE49-F238E27FC236}">
                  <a16:creationId xmlns:a16="http://schemas.microsoft.com/office/drawing/2014/main" id="{B1575865-A230-4D20-816C-34644E981932}"/>
                </a:ext>
              </a:extLst>
            </p:cNvPr>
            <p:cNvSpPr/>
            <p:nvPr/>
          </p:nvSpPr>
          <p:spPr bwMode="auto">
            <a:xfrm>
              <a:off x="6474870" y="4504484"/>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4" name="椭圆 53">
              <a:extLst>
                <a:ext uri="{FF2B5EF4-FFF2-40B4-BE49-F238E27FC236}">
                  <a16:creationId xmlns:a16="http://schemas.microsoft.com/office/drawing/2014/main" id="{1165A8A0-D164-4722-8FDA-871C965547AA}"/>
                </a:ext>
              </a:extLst>
            </p:cNvPr>
            <p:cNvSpPr/>
            <p:nvPr/>
          </p:nvSpPr>
          <p:spPr bwMode="auto">
            <a:xfrm>
              <a:off x="9132152" y="4504484"/>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5" name="椭圆 54">
              <a:extLst>
                <a:ext uri="{FF2B5EF4-FFF2-40B4-BE49-F238E27FC236}">
                  <a16:creationId xmlns:a16="http://schemas.microsoft.com/office/drawing/2014/main" id="{A539F9C8-88D7-45E3-BA6C-52CCBC4420A6}"/>
                </a:ext>
              </a:extLst>
            </p:cNvPr>
            <p:cNvSpPr/>
            <p:nvPr/>
          </p:nvSpPr>
          <p:spPr bwMode="auto">
            <a:xfrm>
              <a:off x="7034251" y="4873816"/>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6" name="椭圆 55">
              <a:extLst>
                <a:ext uri="{FF2B5EF4-FFF2-40B4-BE49-F238E27FC236}">
                  <a16:creationId xmlns:a16="http://schemas.microsoft.com/office/drawing/2014/main" id="{5221107D-AB4A-4EF2-A867-ADB6BC6620C0}"/>
                </a:ext>
              </a:extLst>
            </p:cNvPr>
            <p:cNvSpPr/>
            <p:nvPr/>
          </p:nvSpPr>
          <p:spPr bwMode="auto">
            <a:xfrm>
              <a:off x="8619743" y="4873816"/>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7" name="椭圆 56">
              <a:extLst>
                <a:ext uri="{FF2B5EF4-FFF2-40B4-BE49-F238E27FC236}">
                  <a16:creationId xmlns:a16="http://schemas.microsoft.com/office/drawing/2014/main" id="{17CAD2CF-F3E1-46A9-BF8A-806D373D855A}"/>
                </a:ext>
              </a:extLst>
            </p:cNvPr>
            <p:cNvSpPr/>
            <p:nvPr/>
          </p:nvSpPr>
          <p:spPr bwMode="auto">
            <a:xfrm>
              <a:off x="4370681" y="3027156"/>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8" name="椭圆 57">
              <a:extLst>
                <a:ext uri="{FF2B5EF4-FFF2-40B4-BE49-F238E27FC236}">
                  <a16:creationId xmlns:a16="http://schemas.microsoft.com/office/drawing/2014/main" id="{21736A58-ED3D-4AE0-95D8-66EA4CE8B1D2}"/>
                </a:ext>
              </a:extLst>
            </p:cNvPr>
            <p:cNvSpPr/>
            <p:nvPr/>
          </p:nvSpPr>
          <p:spPr bwMode="auto">
            <a:xfrm>
              <a:off x="9667427" y="3027156"/>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59" name="椭圆 58">
              <a:extLst>
                <a:ext uri="{FF2B5EF4-FFF2-40B4-BE49-F238E27FC236}">
                  <a16:creationId xmlns:a16="http://schemas.microsoft.com/office/drawing/2014/main" id="{0D7DD6F9-2F10-4620-865C-B6B3CC2FE2B3}"/>
                </a:ext>
              </a:extLst>
            </p:cNvPr>
            <p:cNvSpPr/>
            <p:nvPr/>
          </p:nvSpPr>
          <p:spPr bwMode="auto">
            <a:xfrm>
              <a:off x="4902235" y="3396488"/>
              <a:ext cx="72000" cy="72000"/>
            </a:xfrm>
            <a:prstGeom prst="ellipse">
              <a:avLst/>
            </a:prstGeom>
            <a:solidFill>
              <a:schemeClr val="tx1"/>
            </a:solid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sp>
          <p:nvSpPr>
            <p:cNvPr id="60" name="椭圆 59">
              <a:extLst>
                <a:ext uri="{FF2B5EF4-FFF2-40B4-BE49-F238E27FC236}">
                  <a16:creationId xmlns:a16="http://schemas.microsoft.com/office/drawing/2014/main" id="{008A7620-236D-4668-8070-FC0229999F46}"/>
                </a:ext>
              </a:extLst>
            </p:cNvPr>
            <p:cNvSpPr/>
            <p:nvPr/>
          </p:nvSpPr>
          <p:spPr bwMode="auto">
            <a:xfrm>
              <a:off x="5968962" y="3396488"/>
              <a:ext cx="72000" cy="72000"/>
            </a:xfrm>
            <a:prstGeom prst="ellipse">
              <a:avLst/>
            </a:prstGeom>
            <a:noFill/>
            <a:ln w="12700">
              <a:solidFill>
                <a:schemeClr val="tx1"/>
              </a:solidFill>
              <a:miter lim="800000"/>
              <a:headEnd/>
              <a:tailEnd/>
            </a:ln>
          </p:spPr>
          <p:txBody>
            <a:bodyPr wrap="none" rtlCol="0" anchor="ctr"/>
            <a:lstStyle/>
            <a:p>
              <a:pPr algn="l"/>
              <a:endParaRPr lang="zh-CN" altLang="en-US" i="1">
                <a:latin typeface="Cambria Math" panose="02040503050406030204" pitchFamily="18" charset="0"/>
              </a:endParaRPr>
            </a:p>
          </p:txBody>
        </p:sp>
        <p:cxnSp>
          <p:nvCxnSpPr>
            <p:cNvPr id="61" name="直接连接符 60">
              <a:extLst>
                <a:ext uri="{FF2B5EF4-FFF2-40B4-BE49-F238E27FC236}">
                  <a16:creationId xmlns:a16="http://schemas.microsoft.com/office/drawing/2014/main" id="{D3B31A1C-E5D2-43A3-AF3E-38BB8FB523B8}"/>
                </a:ext>
              </a:extLst>
            </p:cNvPr>
            <p:cNvCxnSpPr>
              <a:cxnSpLocks/>
              <a:stCxn id="33" idx="6"/>
              <a:endCxn id="35" idx="2"/>
            </p:cNvCxnSpPr>
            <p:nvPr/>
          </p:nvCxnSpPr>
          <p:spPr>
            <a:xfrm>
              <a:off x="5511731" y="3801820"/>
              <a:ext cx="15208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672148B-B6A1-4417-B31F-2BEDEACD539D}"/>
                </a:ext>
              </a:extLst>
            </p:cNvPr>
            <p:cNvCxnSpPr>
              <a:cxnSpLocks/>
              <a:stCxn id="52" idx="6"/>
              <a:endCxn id="36" idx="2"/>
            </p:cNvCxnSpPr>
            <p:nvPr/>
          </p:nvCxnSpPr>
          <p:spPr>
            <a:xfrm>
              <a:off x="6034150" y="4171152"/>
              <a:ext cx="25865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AD85CD7-14F3-4567-873C-FA893515D88D}"/>
                </a:ext>
              </a:extLst>
            </p:cNvPr>
            <p:cNvCxnSpPr>
              <a:cxnSpLocks/>
              <a:stCxn id="53" idx="6"/>
              <a:endCxn id="54" idx="2"/>
            </p:cNvCxnSpPr>
            <p:nvPr/>
          </p:nvCxnSpPr>
          <p:spPr>
            <a:xfrm>
              <a:off x="6546870" y="4540484"/>
              <a:ext cx="2585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DEF7C82-F1E7-42FE-854A-6092C75CA72A}"/>
                </a:ext>
              </a:extLst>
            </p:cNvPr>
            <p:cNvCxnSpPr>
              <a:cxnSpLocks/>
              <a:stCxn id="55" idx="6"/>
              <a:endCxn id="56" idx="2"/>
            </p:cNvCxnSpPr>
            <p:nvPr/>
          </p:nvCxnSpPr>
          <p:spPr>
            <a:xfrm>
              <a:off x="7106251" y="4909816"/>
              <a:ext cx="15134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89BE5CC-6403-49F6-ABA3-6B6D351B5ED8}"/>
                </a:ext>
              </a:extLst>
            </p:cNvPr>
            <p:cNvCxnSpPr>
              <a:cxnSpLocks/>
              <a:stCxn id="59" idx="6"/>
              <a:endCxn id="60" idx="2"/>
            </p:cNvCxnSpPr>
            <p:nvPr/>
          </p:nvCxnSpPr>
          <p:spPr>
            <a:xfrm>
              <a:off x="4974235" y="3432488"/>
              <a:ext cx="9947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B064746-C045-450B-BC2E-D2863C8487BA}"/>
                </a:ext>
              </a:extLst>
            </p:cNvPr>
            <p:cNvCxnSpPr>
              <a:cxnSpLocks/>
              <a:stCxn id="57" idx="6"/>
              <a:endCxn id="58" idx="2"/>
            </p:cNvCxnSpPr>
            <p:nvPr/>
          </p:nvCxnSpPr>
          <p:spPr>
            <a:xfrm>
              <a:off x="4442681" y="3063156"/>
              <a:ext cx="5224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547A218B-19F7-46AA-A59A-25A005EE89C5}"/>
                </a:ext>
              </a:extLst>
            </p:cNvPr>
            <p:cNvSpPr/>
            <p:nvPr/>
          </p:nvSpPr>
          <p:spPr>
            <a:xfrm>
              <a:off x="8923499" y="2490378"/>
              <a:ext cx="522322"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110</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E82344D6-CD06-4ED1-898D-36CDF43A68F8}"/>
                </a:ext>
              </a:extLst>
            </p:cNvPr>
            <p:cNvSpPr/>
            <p:nvPr/>
          </p:nvSpPr>
          <p:spPr>
            <a:xfrm>
              <a:off x="9445821" y="2490378"/>
              <a:ext cx="513730"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111</a:t>
              </a:r>
              <a:endParaRPr lang="zh-CN" altLang="en-US"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0D109EF6-359A-4DE0-BD0C-2BC28973B42A}"/>
                </a:ext>
              </a:extLst>
            </p:cNvPr>
            <p:cNvSpPr/>
            <p:nvPr/>
          </p:nvSpPr>
          <p:spPr>
            <a:xfrm>
              <a:off x="9959551" y="2490378"/>
              <a:ext cx="522322" cy="369332"/>
            </a:xfrm>
            <a:prstGeom prst="rect">
              <a:avLst/>
            </a:prstGeom>
            <a:ln w="12700">
              <a:solidFill>
                <a:schemeClr val="tx1"/>
              </a:solidFill>
            </a:ln>
          </p:spPr>
          <p:txBody>
            <a:bodyPr wrap="none">
              <a:spAutoFit/>
            </a:bodyPr>
            <a:lstStyle/>
            <a:p>
              <a:r>
                <a:rPr lang="en-US" altLang="zh-CN" dirty="0">
                  <a:latin typeface="Times New Roman" panose="02020603050405020304" pitchFamily="18" charset="0"/>
                  <a:cs typeface="Times New Roman" panose="02020603050405020304" pitchFamily="18" charset="0"/>
                </a:rPr>
                <a:t>112</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D60E965F-D433-43B5-9FBF-9E64B5ABDA01}"/>
                </a:ext>
              </a:extLst>
            </p:cNvPr>
            <p:cNvCxnSpPr>
              <a:cxnSpLocks/>
            </p:cNvCxnSpPr>
            <p:nvPr/>
          </p:nvCxnSpPr>
          <p:spPr>
            <a:xfrm flipH="1">
              <a:off x="10219122" y="2859710"/>
              <a:ext cx="1" cy="2240458"/>
            </a:xfrm>
            <a:prstGeom prst="line">
              <a:avLst/>
            </a:prstGeom>
            <a:ln w="12700">
              <a:solidFill>
                <a:schemeClr val="bg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cxnSp>
        <p:nvCxnSpPr>
          <p:cNvPr id="75" name="连接符: 肘形 74">
            <a:extLst>
              <a:ext uri="{FF2B5EF4-FFF2-40B4-BE49-F238E27FC236}">
                <a16:creationId xmlns:a16="http://schemas.microsoft.com/office/drawing/2014/main" id="{44E6CC0C-DEE8-4D96-BB93-4C68D95718F8}"/>
              </a:ext>
            </a:extLst>
          </p:cNvPr>
          <p:cNvCxnSpPr>
            <a:cxnSpLocks/>
            <a:stCxn id="6" idx="3"/>
            <a:endCxn id="8" idx="1"/>
          </p:cNvCxnSpPr>
          <p:nvPr/>
        </p:nvCxnSpPr>
        <p:spPr>
          <a:xfrm flipV="1">
            <a:off x="5900267" y="1646506"/>
            <a:ext cx="377778" cy="66280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73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代码书写约定</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9.2.1 </a:t>
            </a:r>
            <a:r>
              <a:rPr lang="zh-CN" altLang="en-US" dirty="0">
                <a:solidFill>
                  <a:schemeClr val="bg1"/>
                </a:solidFill>
                <a:latin typeface="微软雅黑" panose="020B0503020204020204" pitchFamily="34" charset="-122"/>
                <a:ea typeface="微软雅黑" panose="020B0503020204020204" pitchFamily="34" charset="-122"/>
              </a:rPr>
              <a:t>代码书写约定</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14934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变量访问形式</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形参变量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[EBP </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accPr>
                          <m:e>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𝛿</m:t>
                            </m:r>
                          </m:e>
                        </m:acc>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sub>
                    </m:sSub>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[EBP +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off_x</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普通变量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[EBP </a:t>
                </a:r>
                <a14:m>
                  <m:oMath xmlns:m="http://schemas.openxmlformats.org/officeDocument/2006/math">
                    <m:r>
                      <a:rPr lang="en-US" altLang="zh-CN" sz="1800" b="0" i="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accPr>
                          <m:e>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𝛿</m:t>
                            </m:r>
                          </m:e>
                        </m:acc>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sub>
                    </m:sSub>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[EBP –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off_x</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24744"/>
                <a:ext cx="8856984" cy="1493422"/>
              </a:xfrm>
              <a:prstGeom prst="rect">
                <a:avLst/>
              </a:prstGeom>
              <a:blipFill>
                <a:blip r:embed="rId3"/>
                <a:stretch>
                  <a:fillRect l="-619" b="-61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A85D525-B0B9-4716-B9D0-C03AA3D2E07B}"/>
              </a:ext>
            </a:extLst>
          </p:cNvPr>
          <p:cNvPicPr>
            <a:picLocks noChangeAspect="1"/>
          </p:cNvPicPr>
          <p:nvPr/>
        </p:nvPicPr>
        <p:blipFill>
          <a:blip r:embed="rId4"/>
          <a:stretch>
            <a:fillRect/>
          </a:stretch>
        </p:blipFill>
        <p:spPr>
          <a:xfrm>
            <a:off x="1155166" y="2916165"/>
            <a:ext cx="6905675" cy="3176611"/>
          </a:xfrm>
          <a:prstGeom prst="rect">
            <a:avLst/>
          </a:prstGeom>
        </p:spPr>
      </p:pic>
    </p:spTree>
    <p:extLst>
      <p:ext uri="{BB962C8B-B14F-4D97-AF65-F5344CB8AC3E}">
        <p14:creationId xmlns:p14="http://schemas.microsoft.com/office/powerpoint/2010/main" val="3626446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9.7.2 </a:t>
            </a:r>
            <a:r>
              <a:rPr lang="zh-CN" altLang="en-US" sz="3200" dirty="0">
                <a:solidFill>
                  <a:srgbClr val="0000FF"/>
                </a:solidFill>
                <a:latin typeface="微软雅黑" panose="020B0503020204020204" pitchFamily="34" charset="-122"/>
                <a:ea typeface="微软雅黑" panose="020B0503020204020204" pitchFamily="34" charset="-122"/>
              </a:rPr>
              <a:t>计算活跃区间</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9.7.2 </a:t>
            </a:r>
            <a:r>
              <a:rPr lang="zh-CN" altLang="en-US" dirty="0">
                <a:solidFill>
                  <a:schemeClr val="bg1"/>
                </a:solidFill>
                <a:latin typeface="微软雅黑" panose="020B0503020204020204" pitchFamily="34" charset="-122"/>
                <a:ea typeface="微软雅黑" panose="020B0503020204020204" pitchFamily="34" charset="-122"/>
              </a:rPr>
              <a:t>计算活跃区间</a:t>
            </a:r>
          </a:p>
        </p:txBody>
      </p:sp>
      <p:pic>
        <p:nvPicPr>
          <p:cNvPr id="5" name="图片 4">
            <a:extLst>
              <a:ext uri="{FF2B5EF4-FFF2-40B4-BE49-F238E27FC236}">
                <a16:creationId xmlns:a16="http://schemas.microsoft.com/office/drawing/2014/main" id="{18BE8150-CA8B-404F-ABDF-C0320869EC6D}"/>
              </a:ext>
            </a:extLst>
          </p:cNvPr>
          <p:cNvPicPr>
            <a:picLocks noChangeAspect="1"/>
          </p:cNvPicPr>
          <p:nvPr/>
        </p:nvPicPr>
        <p:blipFill>
          <a:blip r:embed="rId3"/>
          <a:stretch>
            <a:fillRect/>
          </a:stretch>
        </p:blipFill>
        <p:spPr>
          <a:xfrm>
            <a:off x="0" y="1223000"/>
            <a:ext cx="9144000" cy="5086320"/>
          </a:xfrm>
          <a:prstGeom prst="rect">
            <a:avLst/>
          </a:prstGeom>
        </p:spPr>
      </p:pic>
    </p:spTree>
    <p:extLst>
      <p:ext uri="{BB962C8B-B14F-4D97-AF65-F5344CB8AC3E}">
        <p14:creationId xmlns:p14="http://schemas.microsoft.com/office/powerpoint/2010/main" val="1325419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111</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0850257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9.7.3 </a:t>
            </a:r>
            <a:r>
              <a:rPr lang="zh-CN" altLang="en-US" sz="3200" dirty="0">
                <a:solidFill>
                  <a:srgbClr val="0000FF"/>
                </a:solidFill>
                <a:latin typeface="微软雅黑" panose="020B0503020204020204" pitchFamily="34" charset="-122"/>
                <a:ea typeface="微软雅黑" panose="020B0503020204020204" pitchFamily="34" charset="-122"/>
              </a:rPr>
              <a:t>分配物理寄存器</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9.7.3 </a:t>
            </a:r>
            <a:r>
              <a:rPr lang="zh-CN" altLang="en-US" dirty="0">
                <a:solidFill>
                  <a:schemeClr val="bg1"/>
                </a:solidFill>
                <a:latin typeface="微软雅黑" panose="020B0503020204020204" pitchFamily="34" charset="-122"/>
                <a:ea typeface="微软雅黑" panose="020B0503020204020204" pitchFamily="34" charset="-122"/>
              </a:rPr>
              <a:t>分配物理寄存器</a:t>
            </a:r>
          </a:p>
        </p:txBody>
      </p:sp>
      <p:pic>
        <p:nvPicPr>
          <p:cNvPr id="3" name="图片 2">
            <a:extLst>
              <a:ext uri="{FF2B5EF4-FFF2-40B4-BE49-F238E27FC236}">
                <a16:creationId xmlns:a16="http://schemas.microsoft.com/office/drawing/2014/main" id="{D36E2EA3-4D8A-46FA-A459-F682BE304C6B}"/>
              </a:ext>
            </a:extLst>
          </p:cNvPr>
          <p:cNvPicPr>
            <a:picLocks noChangeAspect="1"/>
          </p:cNvPicPr>
          <p:nvPr/>
        </p:nvPicPr>
        <p:blipFill>
          <a:blip r:embed="rId3"/>
          <a:stretch>
            <a:fillRect/>
          </a:stretch>
        </p:blipFill>
        <p:spPr>
          <a:xfrm>
            <a:off x="16635" y="420344"/>
            <a:ext cx="9110729" cy="6177008"/>
          </a:xfrm>
          <a:prstGeom prst="rect">
            <a:avLst/>
          </a:prstGeom>
        </p:spPr>
      </p:pic>
    </p:spTree>
    <p:extLst>
      <p:ext uri="{BB962C8B-B14F-4D97-AF65-F5344CB8AC3E}">
        <p14:creationId xmlns:p14="http://schemas.microsoft.com/office/powerpoint/2010/main" val="14426507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9.7.3 </a:t>
            </a:r>
            <a:r>
              <a:rPr lang="zh-CN" altLang="en-US" sz="3200" dirty="0">
                <a:solidFill>
                  <a:srgbClr val="0000FF"/>
                </a:solidFill>
                <a:latin typeface="微软雅黑" panose="020B0503020204020204" pitchFamily="34" charset="-122"/>
                <a:ea typeface="微软雅黑" panose="020B0503020204020204" pitchFamily="34" charset="-122"/>
              </a:rPr>
              <a:t>分配物理寄存器</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9.7.3 </a:t>
            </a:r>
            <a:r>
              <a:rPr lang="zh-CN" altLang="en-US" dirty="0">
                <a:solidFill>
                  <a:schemeClr val="bg1"/>
                </a:solidFill>
                <a:latin typeface="微软雅黑" panose="020B0503020204020204" pitchFamily="34" charset="-122"/>
                <a:ea typeface="微软雅黑" panose="020B0503020204020204" pitchFamily="34" charset="-122"/>
              </a:rPr>
              <a:t>分配物理寄存器</a:t>
            </a:r>
          </a:p>
        </p:txBody>
      </p:sp>
      <p:pic>
        <p:nvPicPr>
          <p:cNvPr id="5" name="图片 4">
            <a:extLst>
              <a:ext uri="{FF2B5EF4-FFF2-40B4-BE49-F238E27FC236}">
                <a16:creationId xmlns:a16="http://schemas.microsoft.com/office/drawing/2014/main" id="{81D5C61A-09DA-482A-8B5A-C3C2DFB2ABA9}"/>
              </a:ext>
            </a:extLst>
          </p:cNvPr>
          <p:cNvPicPr>
            <a:picLocks noChangeAspect="1"/>
          </p:cNvPicPr>
          <p:nvPr/>
        </p:nvPicPr>
        <p:blipFill>
          <a:blip r:embed="rId3"/>
          <a:stretch>
            <a:fillRect/>
          </a:stretch>
        </p:blipFill>
        <p:spPr>
          <a:xfrm>
            <a:off x="21398" y="1790688"/>
            <a:ext cx="9101204" cy="3276624"/>
          </a:xfrm>
          <a:prstGeom prst="rect">
            <a:avLst/>
          </a:prstGeom>
        </p:spPr>
      </p:pic>
    </p:spTree>
    <p:extLst>
      <p:ext uri="{BB962C8B-B14F-4D97-AF65-F5344CB8AC3E}">
        <p14:creationId xmlns:p14="http://schemas.microsoft.com/office/powerpoint/2010/main" val="589512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9.7.3 </a:t>
            </a:r>
            <a:r>
              <a:rPr lang="zh-CN" altLang="en-US" sz="3200" dirty="0">
                <a:solidFill>
                  <a:srgbClr val="0000FF"/>
                </a:solidFill>
                <a:latin typeface="微软雅黑" panose="020B0503020204020204" pitchFamily="34" charset="-122"/>
                <a:ea typeface="微软雅黑" panose="020B0503020204020204" pitchFamily="34" charset="-122"/>
              </a:rPr>
              <a:t>分配物理寄存器</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9.7.3 </a:t>
            </a:r>
            <a:r>
              <a:rPr lang="zh-CN" altLang="en-US" dirty="0">
                <a:solidFill>
                  <a:schemeClr val="bg1"/>
                </a:solidFill>
                <a:latin typeface="微软雅黑" panose="020B0503020204020204" pitchFamily="34" charset="-122"/>
                <a:ea typeface="微软雅黑" panose="020B0503020204020204" pitchFamily="34" charset="-122"/>
              </a:rPr>
              <a:t>分配物理寄存器</a:t>
            </a:r>
          </a:p>
        </p:txBody>
      </p:sp>
      <p:pic>
        <p:nvPicPr>
          <p:cNvPr id="3" name="图片 2">
            <a:extLst>
              <a:ext uri="{FF2B5EF4-FFF2-40B4-BE49-F238E27FC236}">
                <a16:creationId xmlns:a16="http://schemas.microsoft.com/office/drawing/2014/main" id="{6DDB033B-2416-417A-8EDD-2D50E3F59F3F}"/>
              </a:ext>
            </a:extLst>
          </p:cNvPr>
          <p:cNvPicPr>
            <a:picLocks noChangeAspect="1"/>
          </p:cNvPicPr>
          <p:nvPr/>
        </p:nvPicPr>
        <p:blipFill>
          <a:blip r:embed="rId3"/>
          <a:stretch>
            <a:fillRect/>
          </a:stretch>
        </p:blipFill>
        <p:spPr>
          <a:xfrm>
            <a:off x="0" y="1780511"/>
            <a:ext cx="9144000" cy="3296978"/>
          </a:xfrm>
          <a:prstGeom prst="rect">
            <a:avLst/>
          </a:prstGeom>
        </p:spPr>
      </p:pic>
    </p:spTree>
    <p:extLst>
      <p:ext uri="{BB962C8B-B14F-4D97-AF65-F5344CB8AC3E}">
        <p14:creationId xmlns:p14="http://schemas.microsoft.com/office/powerpoint/2010/main" val="3042252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115</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46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9475518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989C489A-EB23-4D0B-AABC-CAAC8314F9A2}"/>
              </a:ext>
            </a:extLst>
          </p:cNvPr>
          <p:cNvPicPr>
            <a:picLocks noChangeAspect="1"/>
          </p:cNvPicPr>
          <p:nvPr/>
        </p:nvPicPr>
        <p:blipFill>
          <a:blip r:embed="rId3"/>
          <a:stretch>
            <a:fillRect/>
          </a:stretch>
        </p:blipFill>
        <p:spPr>
          <a:xfrm>
            <a:off x="0" y="620688"/>
            <a:ext cx="9144000" cy="5869105"/>
          </a:xfrm>
          <a:prstGeom prst="rect">
            <a:avLst/>
          </a:prstGeom>
        </p:spPr>
      </p:pic>
    </p:spTree>
    <p:extLst>
      <p:ext uri="{BB962C8B-B14F-4D97-AF65-F5344CB8AC3E}">
        <p14:creationId xmlns:p14="http://schemas.microsoft.com/office/powerpoint/2010/main" val="25517881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3" name="图片 2">
            <a:extLst>
              <a:ext uri="{FF2B5EF4-FFF2-40B4-BE49-F238E27FC236}">
                <a16:creationId xmlns:a16="http://schemas.microsoft.com/office/drawing/2014/main" id="{FBC26C34-8201-4B5C-91D7-18DC0AE04F7E}"/>
              </a:ext>
            </a:extLst>
          </p:cNvPr>
          <p:cNvPicPr>
            <a:picLocks noChangeAspect="1"/>
          </p:cNvPicPr>
          <p:nvPr/>
        </p:nvPicPr>
        <p:blipFill>
          <a:blip r:embed="rId3"/>
          <a:stretch>
            <a:fillRect/>
          </a:stretch>
        </p:blipFill>
        <p:spPr>
          <a:xfrm>
            <a:off x="9491" y="328196"/>
            <a:ext cx="9125017" cy="6510385"/>
          </a:xfrm>
          <a:prstGeom prst="rect">
            <a:avLst/>
          </a:prstGeom>
        </p:spPr>
      </p:pic>
    </p:spTree>
    <p:extLst>
      <p:ext uri="{BB962C8B-B14F-4D97-AF65-F5344CB8AC3E}">
        <p14:creationId xmlns:p14="http://schemas.microsoft.com/office/powerpoint/2010/main" val="2111598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9B4C93CB-A041-4FFC-9486-50DCA7893D7F}"/>
              </a:ext>
            </a:extLst>
          </p:cNvPr>
          <p:cNvPicPr>
            <a:picLocks noChangeAspect="1"/>
          </p:cNvPicPr>
          <p:nvPr/>
        </p:nvPicPr>
        <p:blipFill>
          <a:blip r:embed="rId3"/>
          <a:stretch>
            <a:fillRect/>
          </a:stretch>
        </p:blipFill>
        <p:spPr>
          <a:xfrm>
            <a:off x="38067" y="517305"/>
            <a:ext cx="9067866" cy="6296071"/>
          </a:xfrm>
          <a:prstGeom prst="rect">
            <a:avLst/>
          </a:prstGeom>
        </p:spPr>
      </p:pic>
    </p:spTree>
    <p:extLst>
      <p:ext uri="{BB962C8B-B14F-4D97-AF65-F5344CB8AC3E}">
        <p14:creationId xmlns:p14="http://schemas.microsoft.com/office/powerpoint/2010/main" val="3705267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3" name="图片 2">
            <a:extLst>
              <a:ext uri="{FF2B5EF4-FFF2-40B4-BE49-F238E27FC236}">
                <a16:creationId xmlns:a16="http://schemas.microsoft.com/office/drawing/2014/main" id="{40C0E170-B459-4AD5-81C7-F5CED130423B}"/>
              </a:ext>
            </a:extLst>
          </p:cNvPr>
          <p:cNvPicPr>
            <a:picLocks noChangeAspect="1"/>
          </p:cNvPicPr>
          <p:nvPr/>
        </p:nvPicPr>
        <p:blipFill>
          <a:blip r:embed="rId3"/>
          <a:stretch>
            <a:fillRect/>
          </a:stretch>
        </p:blipFill>
        <p:spPr>
          <a:xfrm>
            <a:off x="26160" y="2031196"/>
            <a:ext cx="9091679" cy="2795608"/>
          </a:xfrm>
          <a:prstGeom prst="rect">
            <a:avLst/>
          </a:prstGeom>
        </p:spPr>
      </p:pic>
    </p:spTree>
    <p:extLst>
      <p:ext uri="{BB962C8B-B14F-4D97-AF65-F5344CB8AC3E}">
        <p14:creationId xmlns:p14="http://schemas.microsoft.com/office/powerpoint/2010/main" val="3157491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0299013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2F0AB532-148A-4084-B03D-64B590D2FF24}"/>
              </a:ext>
            </a:extLst>
          </p:cNvPr>
          <p:cNvPicPr>
            <a:picLocks noChangeAspect="1"/>
          </p:cNvPicPr>
          <p:nvPr/>
        </p:nvPicPr>
        <p:blipFill>
          <a:blip r:embed="rId3"/>
          <a:stretch>
            <a:fillRect/>
          </a:stretch>
        </p:blipFill>
        <p:spPr>
          <a:xfrm>
            <a:off x="19016" y="1521605"/>
            <a:ext cx="9105967" cy="3814790"/>
          </a:xfrm>
          <a:prstGeom prst="rect">
            <a:avLst/>
          </a:prstGeom>
        </p:spPr>
      </p:pic>
    </p:spTree>
    <p:extLst>
      <p:ext uri="{BB962C8B-B14F-4D97-AF65-F5344CB8AC3E}">
        <p14:creationId xmlns:p14="http://schemas.microsoft.com/office/powerpoint/2010/main" val="2978589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3" name="图片 2">
            <a:extLst>
              <a:ext uri="{FF2B5EF4-FFF2-40B4-BE49-F238E27FC236}">
                <a16:creationId xmlns:a16="http://schemas.microsoft.com/office/drawing/2014/main" id="{F029DF12-FDEE-4DFA-9A2B-A45F4500CCD3}"/>
              </a:ext>
            </a:extLst>
          </p:cNvPr>
          <p:cNvPicPr>
            <a:picLocks noChangeAspect="1"/>
          </p:cNvPicPr>
          <p:nvPr/>
        </p:nvPicPr>
        <p:blipFill>
          <a:blip r:embed="rId3"/>
          <a:stretch>
            <a:fillRect/>
          </a:stretch>
        </p:blipFill>
        <p:spPr>
          <a:xfrm>
            <a:off x="14254" y="1152508"/>
            <a:ext cx="9115492" cy="4552983"/>
          </a:xfrm>
          <a:prstGeom prst="rect">
            <a:avLst/>
          </a:prstGeom>
        </p:spPr>
      </p:pic>
    </p:spTree>
    <p:extLst>
      <p:ext uri="{BB962C8B-B14F-4D97-AF65-F5344CB8AC3E}">
        <p14:creationId xmlns:p14="http://schemas.microsoft.com/office/powerpoint/2010/main" val="2560436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ADD8FD58-393C-477C-9822-AC47BF14AFC5}"/>
              </a:ext>
            </a:extLst>
          </p:cNvPr>
          <p:cNvPicPr>
            <a:picLocks noChangeAspect="1"/>
          </p:cNvPicPr>
          <p:nvPr/>
        </p:nvPicPr>
        <p:blipFill>
          <a:blip r:embed="rId3"/>
          <a:stretch>
            <a:fillRect/>
          </a:stretch>
        </p:blipFill>
        <p:spPr>
          <a:xfrm>
            <a:off x="30923" y="1133458"/>
            <a:ext cx="9082154" cy="4591084"/>
          </a:xfrm>
          <a:prstGeom prst="rect">
            <a:avLst/>
          </a:prstGeom>
        </p:spPr>
      </p:pic>
    </p:spTree>
    <p:extLst>
      <p:ext uri="{BB962C8B-B14F-4D97-AF65-F5344CB8AC3E}">
        <p14:creationId xmlns:p14="http://schemas.microsoft.com/office/powerpoint/2010/main" val="32930050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3" name="图片 2">
            <a:extLst>
              <a:ext uri="{FF2B5EF4-FFF2-40B4-BE49-F238E27FC236}">
                <a16:creationId xmlns:a16="http://schemas.microsoft.com/office/drawing/2014/main" id="{AD2EB988-724F-4B9C-922F-B9536E105FF0}"/>
              </a:ext>
            </a:extLst>
          </p:cNvPr>
          <p:cNvPicPr>
            <a:picLocks noChangeAspect="1"/>
          </p:cNvPicPr>
          <p:nvPr/>
        </p:nvPicPr>
        <p:blipFill>
          <a:blip r:embed="rId3"/>
          <a:stretch>
            <a:fillRect/>
          </a:stretch>
        </p:blipFill>
        <p:spPr>
          <a:xfrm>
            <a:off x="23779" y="1192078"/>
            <a:ext cx="9096442" cy="4829210"/>
          </a:xfrm>
          <a:prstGeom prst="rect">
            <a:avLst/>
          </a:prstGeom>
        </p:spPr>
      </p:pic>
    </p:spTree>
    <p:extLst>
      <p:ext uri="{BB962C8B-B14F-4D97-AF65-F5344CB8AC3E}">
        <p14:creationId xmlns:p14="http://schemas.microsoft.com/office/powerpoint/2010/main" val="31650936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D9B8E2E2-9C4F-44AD-AE9B-C9ADB26F8E93}"/>
              </a:ext>
            </a:extLst>
          </p:cNvPr>
          <p:cNvPicPr>
            <a:picLocks noChangeAspect="1"/>
          </p:cNvPicPr>
          <p:nvPr/>
        </p:nvPicPr>
        <p:blipFill>
          <a:blip r:embed="rId3"/>
          <a:stretch>
            <a:fillRect/>
          </a:stretch>
        </p:blipFill>
        <p:spPr>
          <a:xfrm>
            <a:off x="7110" y="1581136"/>
            <a:ext cx="9129779" cy="3695727"/>
          </a:xfrm>
          <a:prstGeom prst="rect">
            <a:avLst/>
          </a:prstGeom>
        </p:spPr>
      </p:pic>
    </p:spTree>
    <p:extLst>
      <p:ext uri="{BB962C8B-B14F-4D97-AF65-F5344CB8AC3E}">
        <p14:creationId xmlns:p14="http://schemas.microsoft.com/office/powerpoint/2010/main" val="16091132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3" name="图片 2">
            <a:extLst>
              <a:ext uri="{FF2B5EF4-FFF2-40B4-BE49-F238E27FC236}">
                <a16:creationId xmlns:a16="http://schemas.microsoft.com/office/drawing/2014/main" id="{9B3BB4C2-0CB6-41FA-B749-6064CDD678BE}"/>
              </a:ext>
            </a:extLst>
          </p:cNvPr>
          <p:cNvPicPr>
            <a:picLocks noChangeAspect="1"/>
          </p:cNvPicPr>
          <p:nvPr/>
        </p:nvPicPr>
        <p:blipFill>
          <a:blip r:embed="rId3"/>
          <a:stretch>
            <a:fillRect/>
          </a:stretch>
        </p:blipFill>
        <p:spPr>
          <a:xfrm>
            <a:off x="40448" y="620688"/>
            <a:ext cx="9063104" cy="5729329"/>
          </a:xfrm>
          <a:prstGeom prst="rect">
            <a:avLst/>
          </a:prstGeom>
        </p:spPr>
      </p:pic>
    </p:spTree>
    <p:extLst>
      <p:ext uri="{BB962C8B-B14F-4D97-AF65-F5344CB8AC3E}">
        <p14:creationId xmlns:p14="http://schemas.microsoft.com/office/powerpoint/2010/main" val="3674940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9.8 </a:t>
            </a:r>
            <a:r>
              <a:rPr lang="zh-CN" altLang="en-US" sz="3200" dirty="0">
                <a:solidFill>
                  <a:srgbClr val="0000FF"/>
                </a:solidFill>
                <a:latin typeface="微软雅黑" panose="020B0503020204020204" pitchFamily="34" charset="-122"/>
                <a:ea typeface="微软雅黑" panose="020B0503020204020204" pitchFamily="34" charset="-122"/>
              </a:rPr>
              <a:t>全局目标代码生成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9.8 </a:t>
            </a:r>
            <a:r>
              <a:rPr lang="zh-CN" altLang="en-US" dirty="0">
                <a:solidFill>
                  <a:schemeClr val="bg1"/>
                </a:solidFill>
                <a:latin typeface="微软雅黑" panose="020B0503020204020204" pitchFamily="34" charset="-122"/>
                <a:ea typeface="微软雅黑" panose="020B0503020204020204" pitchFamily="34" charset="-122"/>
              </a:rPr>
              <a:t>全局目标代码生成</a:t>
            </a:r>
          </a:p>
        </p:txBody>
      </p:sp>
      <p:pic>
        <p:nvPicPr>
          <p:cNvPr id="5" name="图片 4">
            <a:extLst>
              <a:ext uri="{FF2B5EF4-FFF2-40B4-BE49-F238E27FC236}">
                <a16:creationId xmlns:a16="http://schemas.microsoft.com/office/drawing/2014/main" id="{E44368E9-0542-4BF3-BD57-D1C9B283272E}"/>
              </a:ext>
            </a:extLst>
          </p:cNvPr>
          <p:cNvPicPr>
            <a:picLocks noChangeAspect="1"/>
          </p:cNvPicPr>
          <p:nvPr/>
        </p:nvPicPr>
        <p:blipFill>
          <a:blip r:embed="rId3"/>
          <a:stretch>
            <a:fillRect/>
          </a:stretch>
        </p:blipFill>
        <p:spPr>
          <a:xfrm>
            <a:off x="19016" y="1262046"/>
            <a:ext cx="9105967" cy="4333907"/>
          </a:xfrm>
          <a:prstGeom prst="rect">
            <a:avLst/>
          </a:prstGeom>
        </p:spPr>
      </p:pic>
    </p:spTree>
    <p:extLst>
      <p:ext uri="{BB962C8B-B14F-4D97-AF65-F5344CB8AC3E}">
        <p14:creationId xmlns:p14="http://schemas.microsoft.com/office/powerpoint/2010/main" val="11988516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127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6677943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窥孔优化</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 </a:t>
            </a:r>
            <a:r>
              <a:rPr lang="zh-CN" altLang="en-US" dirty="0">
                <a:solidFill>
                  <a:schemeClr val="bg1"/>
                </a:solidFill>
                <a:latin typeface="微软雅黑" panose="020B0503020204020204" pitchFamily="34" charset="-122"/>
                <a:ea typeface="微软雅黑" panose="020B0503020204020204" pitchFamily="34" charset="-122"/>
              </a:rPr>
              <a:t>窥孔优化</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279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窥孔优化</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(peephole optimization)</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：通过考察一小段</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目标指令</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（称为窥孔），把这些指令替换为更短和更快的一段指令，从而提高目标代码质量。</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窥孔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是目标程序中的一个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可移动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小窗口</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窥孔代码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不一定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相邻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的，尽管有的实现有这样的要求。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窥孔优化的一个特点是，优化后所产生的结果可能会</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给后面的优化提供进一步的机会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，为了最大优化效果，有时需对目标代码进行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若干遍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27755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129</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8392995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待用信息</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9.2.2 </a:t>
            </a:r>
            <a:r>
              <a:rPr lang="zh-CN" altLang="en-US" dirty="0">
                <a:solidFill>
                  <a:schemeClr val="bg1"/>
                </a:solidFill>
                <a:latin typeface="微软雅黑" panose="020B0503020204020204" pitchFamily="34" charset="-122"/>
                <a:ea typeface="微软雅黑" panose="020B0503020204020204" pitchFamily="34" charset="-122"/>
              </a:rPr>
              <a:t>待用信息</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18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一个基本块范围内考虑如何充分利用寄存器的问题</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当生成计算某变量值的目标代码时，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尽可能的将该变量的值保存在寄存器中</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，直到该寄存器必须用来存放别的变量值，或达到基本块的出口；</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后续的目标代码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尽可能的引用保存在寄存器的值</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，而不访问主存。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4DFD8EE4-5E7E-49BA-A909-DB251736A5E5}"/>
              </a:ext>
            </a:extLst>
          </p:cNvPr>
          <p:cNvSpPr txBox="1">
            <a:spLocks noChangeArrowheads="1"/>
          </p:cNvSpPr>
          <p:nvPr/>
        </p:nvSpPr>
        <p:spPr bwMode="auto">
          <a:xfrm>
            <a:off x="179512" y="2986279"/>
            <a:ext cx="8856984" cy="14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具体做法</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把</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还要引用的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变量值尽可能</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在寄存器中；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把基本块内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不再被引用的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变量所占用的寄存器在适当的时候</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释放</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5FF77E42-A972-4C9D-81FF-A2B5FABA443D}"/>
                  </a:ext>
                </a:extLst>
              </p:cNvPr>
              <p:cNvSpPr txBox="1">
                <a:spLocks noChangeArrowheads="1"/>
              </p:cNvSpPr>
              <p:nvPr/>
            </p:nvSpPr>
            <p:spPr bwMode="auto">
              <a:xfrm>
                <a:off x="179512" y="4432957"/>
                <a:ext cx="8856984" cy="14466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为此，当翻译</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时，需要知道：</a:t>
                </a:r>
              </a:p>
              <a:p>
                <a:pPr marL="644525" lvl="1">
                  <a:lnSpc>
                    <a:spcPct val="150000"/>
                  </a:lnSpc>
                  <a:spcBef>
                    <a:spcPct val="20000"/>
                  </a:spcBef>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𝑧</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还会在基本块内被引用，即</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是否活跃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哪些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中间代码中被引用，即</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引用点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8">
                <a:extLst>
                  <a:ext uri="{FF2B5EF4-FFF2-40B4-BE49-F238E27FC236}">
                    <a16:creationId xmlns:a16="http://schemas.microsoft.com/office/drawing/2014/main" id="{5FF77E42-A972-4C9D-81FF-A2B5FABA443D}"/>
                  </a:ext>
                </a:extLst>
              </p:cNvPr>
              <p:cNvSpPr txBox="1">
                <a:spLocks noRot="1" noChangeAspect="1" noMove="1" noResize="1" noEditPoints="1" noAdjustHandles="1" noChangeArrowheads="1" noChangeShapeType="1" noTextEdit="1"/>
              </p:cNvSpPr>
              <p:nvPr/>
            </p:nvSpPr>
            <p:spPr bwMode="auto">
              <a:xfrm>
                <a:off x="179512" y="4432957"/>
                <a:ext cx="8856984" cy="1446678"/>
              </a:xfrm>
              <a:prstGeom prst="rect">
                <a:avLst/>
              </a:prstGeom>
              <a:blipFill>
                <a:blip r:embed="rId3"/>
                <a:stretch>
                  <a:fillRect l="-619" b="-54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0019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目标代码表示</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9.9.1 </a:t>
            </a:r>
            <a:r>
              <a:rPr lang="zh-CN" altLang="en-US" dirty="0">
                <a:solidFill>
                  <a:schemeClr val="bg1"/>
                </a:solidFill>
                <a:latin typeface="微软雅黑" panose="020B0503020204020204" pitchFamily="34" charset="-122"/>
                <a:ea typeface="微软雅黑" panose="020B0503020204020204" pitchFamily="34" charset="-122"/>
              </a:rPr>
              <a:t>目标代码表示</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表示一条代码，则</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𝑛𝑒𝑥𝑡</m:t>
                    </m:r>
                  </m:oMath>
                </a14:m>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表示下一条代码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42296"/>
                <a:ext cx="8856984" cy="499432"/>
              </a:xfrm>
              <a:prstGeom prst="rect">
                <a:avLst/>
              </a:prstGeom>
              <a:blipFill>
                <a:blip r:embed="rId3"/>
                <a:stretch>
                  <a:fillRect l="-619" b="-207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87E79B01-85F1-4151-8416-8120FF068FC3}"/>
                  </a:ext>
                </a:extLst>
              </p:cNvPr>
              <p:cNvSpPr txBox="1">
                <a:spLocks noChangeArrowheads="1"/>
              </p:cNvSpPr>
              <p:nvPr/>
            </p:nvSpPr>
            <p:spPr bwMode="auto">
              <a:xfrm>
                <a:off x="179512" y="1641728"/>
                <a:ext cx="8856984" cy="23324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每条代码有</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个分量组成</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𝑖𝑛𝑠𝑡</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mov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add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label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jl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jmp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jnz</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等，有时候也用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jθ</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表示所有关系运算的条件转移。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𝑑𝑒𝑠𝑡</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：表示目的操作数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𝑠𝑟𝑐</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：表示源操作数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87E79B01-85F1-4151-8416-8120FF068FC3}"/>
                  </a:ext>
                </a:extLst>
              </p:cNvPr>
              <p:cNvSpPr txBox="1">
                <a:spLocks noRot="1" noChangeAspect="1" noMove="1" noResize="1" noEditPoints="1" noAdjustHandles="1" noChangeArrowheads="1" noChangeShapeType="1" noTextEdit="1"/>
              </p:cNvSpPr>
              <p:nvPr/>
            </p:nvSpPr>
            <p:spPr bwMode="auto">
              <a:xfrm>
                <a:off x="179512" y="1641728"/>
                <a:ext cx="8856984" cy="2332433"/>
              </a:xfrm>
              <a:prstGeom prst="rect">
                <a:avLst/>
              </a:prstGeom>
              <a:blipFill>
                <a:blip r:embed="rId4"/>
                <a:stretch>
                  <a:fillRect l="-619" b="-31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0029ABEA-43C9-433F-9CC3-52471EE87600}"/>
                  </a:ext>
                </a:extLst>
              </p:cNvPr>
              <p:cNvSpPr txBox="1">
                <a:spLocks noChangeArrowheads="1"/>
              </p:cNvSpPr>
              <p:nvPr/>
            </p:nvSpPr>
            <p:spPr bwMode="auto">
              <a:xfrm>
                <a:off x="179512" y="3974161"/>
                <a:ext cx="8856984" cy="19175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几个特殊指令</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单操作数指令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，如指令</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inc</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，规定操作数为目的操作数，即</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𝑑𝑒𝑠𝑡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𝑒𝑎𝑥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转移指令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，如指令</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jg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?107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，规定操作数为源操作数，即</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𝑠𝑟𝑐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=?107</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标号指令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，如指令</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，规定</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𝑖𝑛𝑠𝑡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𝑙𝑎𝑏𝑒𝑙</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𝑠𝑟𝑐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=?107</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TextBox 8">
                <a:extLst>
                  <a:ext uri="{FF2B5EF4-FFF2-40B4-BE49-F238E27FC236}">
                    <a16:creationId xmlns:a16="http://schemas.microsoft.com/office/drawing/2014/main" id="{0029ABEA-43C9-433F-9CC3-52471EE87600}"/>
                  </a:ext>
                </a:extLst>
              </p:cNvPr>
              <p:cNvSpPr txBox="1">
                <a:spLocks noRot="1" noChangeAspect="1" noMove="1" noResize="1" noEditPoints="1" noAdjustHandles="1" noChangeArrowheads="1" noChangeShapeType="1" noTextEdit="1"/>
              </p:cNvSpPr>
              <p:nvPr/>
            </p:nvSpPr>
            <p:spPr bwMode="auto">
              <a:xfrm>
                <a:off x="179512" y="3974161"/>
                <a:ext cx="8856984" cy="1917576"/>
              </a:xfrm>
              <a:prstGeom prst="rect">
                <a:avLst/>
              </a:prstGeom>
              <a:blipFill>
                <a:blip r:embed="rId5"/>
                <a:stretch>
                  <a:fillRect l="-619" r="-551" b="-44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2133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131</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5839179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简单窥孔优化模式</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9.9.2 </a:t>
            </a:r>
            <a:r>
              <a:rPr lang="zh-CN" altLang="en-US" dirty="0">
                <a:solidFill>
                  <a:schemeClr val="bg1"/>
                </a:solidFill>
                <a:latin typeface="微软雅黑" panose="020B0503020204020204" pitchFamily="34" charset="-122"/>
                <a:ea typeface="微软雅黑" panose="020B0503020204020204" pitchFamily="34" charset="-122"/>
              </a:rPr>
              <a:t>简单窥孔优化模式</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1C2497CE-C9B1-4934-8468-1A9C383BA712}"/>
                  </a:ext>
                </a:extLst>
              </p:cNvPr>
              <p:cNvSpPr txBox="1">
                <a:spLocks noChangeArrowheads="1"/>
              </p:cNvSpPr>
              <p:nvPr/>
            </p:nvSpPr>
            <p:spPr bwMode="auto">
              <a:xfrm>
                <a:off x="179512" y="1142296"/>
                <a:ext cx="8856984" cy="27479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冗余存取</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𝑀𝑂𝑉</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0</m:t>
                          </m:r>
                        </m:sub>
                      </m:sSub>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𝑀𝑂𝑉</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𝐴</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ü"/>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带有标号，则不能保证</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一定紧接着</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执行，此时不能删除；</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ü"/>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在同一个基本块，这种变换一定是安全的。</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1C2497CE-C9B1-4934-8468-1A9C383BA712}"/>
                  </a:ext>
                </a:extLst>
              </p:cNvPr>
              <p:cNvSpPr txBox="1">
                <a:spLocks noRot="1" noChangeAspect="1" noMove="1" noResize="1" noEditPoints="1" noAdjustHandles="1" noChangeArrowheads="1" noChangeShapeType="1" noTextEdit="1"/>
              </p:cNvSpPr>
              <p:nvPr/>
            </p:nvSpPr>
            <p:spPr bwMode="auto">
              <a:xfrm>
                <a:off x="179512" y="1142296"/>
                <a:ext cx="8856984" cy="2747932"/>
              </a:xfrm>
              <a:prstGeom prst="rect">
                <a:avLst/>
              </a:prstGeom>
              <a:blipFill>
                <a:blip r:embed="rId3"/>
                <a:stretch>
                  <a:fillRect l="-6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3E5AF53D-D1C5-4E79-8B33-1896769B6229}"/>
                  </a:ext>
                </a:extLst>
              </p:cNvPr>
              <p:cNvSpPr txBox="1">
                <a:spLocks noChangeArrowheads="1"/>
              </p:cNvSpPr>
              <p:nvPr/>
            </p:nvSpPr>
            <p:spPr bwMode="auto">
              <a:xfrm>
                <a:off x="179512" y="3890228"/>
                <a:ext cx="8856984" cy="14464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强度削弱</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𝑀𝑈𝐿</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可替换为：</a:t>
                </a:r>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p>
              <a:p>
                <a:pPr marL="660400" indent="-285750">
                  <a:lnSpc>
                    <a:spcPct val="150000"/>
                  </a:lnSpc>
                  <a:spcBef>
                    <a:spcPct val="20000"/>
                  </a:spcBef>
                  <a:buFont typeface="Wingdings" panose="05000000000000000000" pitchFamily="2" charset="2"/>
                  <a:buChar char="Ø"/>
                </a:pP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𝑀𝑈𝐿</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,#4</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可替换为：</a:t>
                </a:r>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p>
            </p:txBody>
          </p:sp>
        </mc:Choice>
        <mc:Fallback xmlns="">
          <p:sp>
            <p:nvSpPr>
              <p:cNvPr id="8" name="TextBox 8">
                <a:extLst>
                  <a:ext uri="{FF2B5EF4-FFF2-40B4-BE49-F238E27FC236}">
                    <a16:creationId xmlns:a16="http://schemas.microsoft.com/office/drawing/2014/main" id="{3E5AF53D-D1C5-4E79-8B33-1896769B6229}"/>
                  </a:ext>
                </a:extLst>
              </p:cNvPr>
              <p:cNvSpPr txBox="1">
                <a:spLocks noRot="1" noChangeAspect="1" noMove="1" noResize="1" noEditPoints="1" noAdjustHandles="1" noChangeArrowheads="1" noChangeShapeType="1" noTextEdit="1"/>
              </p:cNvSpPr>
              <p:nvPr/>
            </p:nvSpPr>
            <p:spPr bwMode="auto">
              <a:xfrm>
                <a:off x="179512" y="3890228"/>
                <a:ext cx="8856984" cy="1446422"/>
              </a:xfrm>
              <a:prstGeom prst="rect">
                <a:avLst/>
              </a:prstGeom>
              <a:blipFill>
                <a:blip r:embed="rId4"/>
                <a:stretch>
                  <a:fillRect l="-619" b="-59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96931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简单窥孔优化模式</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9.9.2 </a:t>
            </a:r>
            <a:r>
              <a:rPr lang="zh-CN" altLang="en-US" dirty="0">
                <a:solidFill>
                  <a:schemeClr val="bg1"/>
                </a:solidFill>
                <a:latin typeface="微软雅黑" panose="020B0503020204020204" pitchFamily="34" charset="-122"/>
                <a:ea typeface="微软雅黑" panose="020B0503020204020204" pitchFamily="34" charset="-122"/>
              </a:rPr>
              <a:t>简单窥孔优化模式</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DA0405-A6F6-46C4-ADA3-6D3FB5C47E9D}"/>
                  </a:ext>
                </a:extLst>
              </p:cNvPr>
              <p:cNvSpPr txBox="1">
                <a:spLocks noChangeArrowheads="1"/>
              </p:cNvSpPr>
              <p:nvPr/>
            </p:nvSpPr>
            <p:spPr bwMode="auto">
              <a:xfrm>
                <a:off x="179512" y="1142296"/>
                <a:ext cx="8856984" cy="14464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删除无用操作</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𝐴𝐷𝐷</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,0</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𝑀𝑈𝐿</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oMath>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5DA0405-A6F6-46C4-ADA3-6D3FB5C47E9D}"/>
                  </a:ext>
                </a:extLst>
              </p:cNvPr>
              <p:cNvSpPr txBox="1">
                <a:spLocks noRot="1" noChangeAspect="1" noMove="1" noResize="1" noEditPoints="1" noAdjustHandles="1" noChangeArrowheads="1" noChangeShapeType="1" noTextEdit="1"/>
              </p:cNvSpPr>
              <p:nvPr/>
            </p:nvSpPr>
            <p:spPr bwMode="auto">
              <a:xfrm>
                <a:off x="179512" y="1142296"/>
                <a:ext cx="8856984" cy="1446422"/>
              </a:xfrm>
              <a:prstGeom prst="rect">
                <a:avLst/>
              </a:prstGeom>
              <a:blipFill>
                <a:blip r:embed="rId3"/>
                <a:stretch>
                  <a:fillRect l="-619" b="-42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0C0CCBD7-7192-465A-8B2F-EB5A42BAFA9C}"/>
                  </a:ext>
                </a:extLst>
              </p:cNvPr>
              <p:cNvSpPr txBox="1">
                <a:spLocks noChangeArrowheads="1"/>
              </p:cNvSpPr>
              <p:nvPr/>
            </p:nvSpPr>
            <p:spPr bwMode="auto">
              <a:xfrm>
                <a:off x="179512" y="2588718"/>
                <a:ext cx="8856984" cy="9751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恒真转移</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𝑞</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，若</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恒真，则替换为</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𝑞</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；若</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恒假，则直接删除。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8">
                <a:extLst>
                  <a:ext uri="{FF2B5EF4-FFF2-40B4-BE49-F238E27FC236}">
                    <a16:creationId xmlns:a16="http://schemas.microsoft.com/office/drawing/2014/main" id="{0C0CCBD7-7192-465A-8B2F-EB5A42BAFA9C}"/>
                  </a:ext>
                </a:extLst>
              </p:cNvPr>
              <p:cNvSpPr txBox="1">
                <a:spLocks noRot="1" noChangeAspect="1" noMove="1" noResize="1" noEditPoints="1" noAdjustHandles="1" noChangeArrowheads="1" noChangeShapeType="1" noTextEdit="1"/>
              </p:cNvSpPr>
              <p:nvPr/>
            </p:nvSpPr>
            <p:spPr bwMode="auto">
              <a:xfrm>
                <a:off x="179512" y="2588718"/>
                <a:ext cx="8856984" cy="975139"/>
              </a:xfrm>
              <a:prstGeom prst="rect">
                <a:avLst/>
              </a:prstGeom>
              <a:blipFill>
                <a:blip r:embed="rId4"/>
                <a:stretch>
                  <a:fillRect l="-619" b="-93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855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134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5392482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真假出口转移合并</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9.9.3 </a:t>
            </a:r>
            <a:r>
              <a:rPr lang="zh-CN" altLang="en-US" dirty="0">
                <a:solidFill>
                  <a:schemeClr val="bg1"/>
                </a:solidFill>
                <a:latin typeface="微软雅黑" panose="020B0503020204020204" pitchFamily="34" charset="-122"/>
                <a:ea typeface="微软雅黑" panose="020B0503020204020204" pitchFamily="34" charset="-122"/>
              </a:rPr>
              <a:t>真假出口转移合并</a:t>
            </a:r>
          </a:p>
        </p:txBody>
      </p:sp>
      <p:pic>
        <p:nvPicPr>
          <p:cNvPr id="2" name="图片 1">
            <a:extLst>
              <a:ext uri="{FF2B5EF4-FFF2-40B4-BE49-F238E27FC236}">
                <a16:creationId xmlns:a16="http://schemas.microsoft.com/office/drawing/2014/main" id="{038E6A60-990D-449B-BF6D-43A47EC40D38}"/>
              </a:ext>
            </a:extLst>
          </p:cNvPr>
          <p:cNvPicPr>
            <a:picLocks noChangeAspect="1"/>
          </p:cNvPicPr>
          <p:nvPr/>
        </p:nvPicPr>
        <p:blipFill>
          <a:blip r:embed="rId3"/>
          <a:stretch>
            <a:fillRect/>
          </a:stretch>
        </p:blipFill>
        <p:spPr>
          <a:xfrm>
            <a:off x="1343707" y="2276872"/>
            <a:ext cx="2181241" cy="2343167"/>
          </a:xfrm>
          <a:prstGeom prst="rect">
            <a:avLst/>
          </a:prstGeom>
        </p:spPr>
      </p:pic>
      <p:pic>
        <p:nvPicPr>
          <p:cNvPr id="3" name="图片 2">
            <a:extLst>
              <a:ext uri="{FF2B5EF4-FFF2-40B4-BE49-F238E27FC236}">
                <a16:creationId xmlns:a16="http://schemas.microsoft.com/office/drawing/2014/main" id="{0A78E02D-BA08-43CA-ABAA-6F18AFBEF4AC}"/>
              </a:ext>
            </a:extLst>
          </p:cNvPr>
          <p:cNvPicPr>
            <a:picLocks noChangeAspect="1"/>
          </p:cNvPicPr>
          <p:nvPr/>
        </p:nvPicPr>
        <p:blipFill>
          <a:blip r:embed="rId4"/>
          <a:stretch>
            <a:fillRect/>
          </a:stretch>
        </p:blipFill>
        <p:spPr>
          <a:xfrm>
            <a:off x="5136588" y="2416961"/>
            <a:ext cx="2171716" cy="2024077"/>
          </a:xfrm>
          <a:prstGeom prst="rect">
            <a:avLst/>
          </a:prstGeom>
        </p:spPr>
      </p:pic>
      <p:sp>
        <p:nvSpPr>
          <p:cNvPr id="5" name="箭头: 右 4">
            <a:extLst>
              <a:ext uri="{FF2B5EF4-FFF2-40B4-BE49-F238E27FC236}">
                <a16:creationId xmlns:a16="http://schemas.microsoft.com/office/drawing/2014/main" id="{848A4251-A308-4046-8C66-60B93E4D3053}"/>
              </a:ext>
            </a:extLst>
          </p:cNvPr>
          <p:cNvSpPr/>
          <p:nvPr/>
        </p:nvSpPr>
        <p:spPr bwMode="auto">
          <a:xfrm>
            <a:off x="3794765" y="3206139"/>
            <a:ext cx="978408" cy="484632"/>
          </a:xfrm>
          <a:prstGeom prst="rightArrow">
            <a:avLst/>
          </a:prstGeom>
          <a:solidFill>
            <a:srgbClr val="4472C4"/>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Tree>
    <p:extLst>
      <p:ext uri="{BB962C8B-B14F-4D97-AF65-F5344CB8AC3E}">
        <p14:creationId xmlns:p14="http://schemas.microsoft.com/office/powerpoint/2010/main" val="3086810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真假出口转移合并</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9.9.3 </a:t>
            </a:r>
            <a:r>
              <a:rPr lang="zh-CN" altLang="en-US" dirty="0">
                <a:solidFill>
                  <a:schemeClr val="bg1"/>
                </a:solidFill>
                <a:latin typeface="微软雅黑" panose="020B0503020204020204" pitchFamily="34" charset="-122"/>
                <a:ea typeface="微软雅黑" panose="020B0503020204020204" pitchFamily="34" charset="-122"/>
              </a:rPr>
              <a:t>真假出口转移合并</a:t>
            </a:r>
          </a:p>
        </p:txBody>
      </p:sp>
      <p:pic>
        <p:nvPicPr>
          <p:cNvPr id="6" name="图片 5">
            <a:extLst>
              <a:ext uri="{FF2B5EF4-FFF2-40B4-BE49-F238E27FC236}">
                <a16:creationId xmlns:a16="http://schemas.microsoft.com/office/drawing/2014/main" id="{AB3FD0F1-0CB6-4449-8374-B765B21D0E38}"/>
              </a:ext>
            </a:extLst>
          </p:cNvPr>
          <p:cNvPicPr>
            <a:picLocks noChangeAspect="1"/>
          </p:cNvPicPr>
          <p:nvPr/>
        </p:nvPicPr>
        <p:blipFill>
          <a:blip r:embed="rId3"/>
          <a:stretch>
            <a:fillRect/>
          </a:stretch>
        </p:blipFill>
        <p:spPr>
          <a:xfrm>
            <a:off x="390494" y="1196752"/>
            <a:ext cx="8363011" cy="5429290"/>
          </a:xfrm>
          <a:prstGeom prst="rect">
            <a:avLst/>
          </a:prstGeom>
        </p:spPr>
      </p:pic>
    </p:spTree>
    <p:extLst>
      <p:ext uri="{BB962C8B-B14F-4D97-AF65-F5344CB8AC3E}">
        <p14:creationId xmlns:p14="http://schemas.microsoft.com/office/powerpoint/2010/main" val="33413435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137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811189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不可达代码删除</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9.9.4 </a:t>
            </a:r>
            <a:r>
              <a:rPr lang="zh-CN" altLang="en-US" dirty="0">
                <a:solidFill>
                  <a:schemeClr val="bg1"/>
                </a:solidFill>
                <a:latin typeface="微软雅黑" panose="020B0503020204020204" pitchFamily="34" charset="-122"/>
                <a:ea typeface="微软雅黑" panose="020B0503020204020204" pitchFamily="34" charset="-122"/>
              </a:rPr>
              <a:t>不可达代码删除</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069759"/>
            <a:ext cx="8856984" cy="14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不可达代码</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无条件转移指令之后</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无标号指令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应该删除；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这种操作</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可以重复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1C2497CE-C9B1-4934-8468-1A9C383BA712}"/>
                  </a:ext>
                </a:extLst>
              </p:cNvPr>
              <p:cNvSpPr txBox="1">
                <a:spLocks noChangeArrowheads="1"/>
              </p:cNvSpPr>
              <p:nvPr/>
            </p:nvSpPr>
            <p:spPr bwMode="auto">
              <a:xfrm>
                <a:off x="179512" y="2516437"/>
                <a:ext cx="3816424" cy="1809726"/>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457200" indent="-457200">
                  <a:lnSpc>
                    <a:spcPct val="150000"/>
                  </a:lnSpc>
                  <a:spcBef>
                    <a:spcPct val="20000"/>
                  </a:spcBef>
                  <a:buClrTx/>
                  <a:buFont typeface="Wingdings" panose="05000000000000000000" pitchFamily="2" charset="2"/>
                  <a:buChar char="Ø"/>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语言代码</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𝑑𝑒𝑓𝑖𝑛𝑒</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𝑑𝑒𝑏𝑢𝑔</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0</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374650"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𝑖𝑓</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𝑑𝑒𝑏𝑢𝑔</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打印</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调试</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信息</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1C2497CE-C9B1-4934-8468-1A9C383BA712}"/>
                  </a:ext>
                </a:extLst>
              </p:cNvPr>
              <p:cNvSpPr txBox="1">
                <a:spLocks noRot="1" noChangeAspect="1" noMove="1" noResize="1" noEditPoints="1" noAdjustHandles="1" noChangeArrowheads="1" noChangeShapeType="1" noTextEdit="1"/>
              </p:cNvSpPr>
              <p:nvPr/>
            </p:nvSpPr>
            <p:spPr bwMode="auto">
              <a:xfrm>
                <a:off x="179512" y="2516437"/>
                <a:ext cx="3816424" cy="1809726"/>
              </a:xfrm>
              <a:prstGeom prst="rect">
                <a:avLst/>
              </a:prstGeom>
              <a:blipFill>
                <a:blip r:embed="rId3"/>
                <a:stretch>
                  <a:fillRect l="-795"/>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E52F7998-743C-4D70-BF7C-07744EDD70D9}"/>
                  </a:ext>
                </a:extLst>
              </p:cNvPr>
              <p:cNvSpPr txBox="1">
                <a:spLocks noChangeArrowheads="1"/>
              </p:cNvSpPr>
              <p:nvPr/>
            </p:nvSpPr>
            <p:spPr bwMode="auto">
              <a:xfrm>
                <a:off x="179512" y="4326163"/>
                <a:ext cx="3816424" cy="2171557"/>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457200" indent="-457200">
                  <a:lnSpc>
                    <a:spcPct val="150000"/>
                  </a:lnSpc>
                  <a:spcBef>
                    <a:spcPct val="20000"/>
                  </a:spcBef>
                  <a:buClrTx/>
                  <a:buFont typeface="Wingdings" panose="05000000000000000000" pitchFamily="2" charset="2"/>
                  <a:buChar char="Ø"/>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中间代码</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𝑑𝑒𝑏𝑢𝑔</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打印</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调试</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信息</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TextBox 8">
                <a:extLst>
                  <a:ext uri="{FF2B5EF4-FFF2-40B4-BE49-F238E27FC236}">
                    <a16:creationId xmlns:a16="http://schemas.microsoft.com/office/drawing/2014/main" id="{E52F7998-743C-4D70-BF7C-07744EDD70D9}"/>
                  </a:ext>
                </a:extLst>
              </p:cNvPr>
              <p:cNvSpPr txBox="1">
                <a:spLocks noRot="1" noChangeAspect="1" noMove="1" noResize="1" noEditPoints="1" noAdjustHandles="1" noChangeArrowheads="1" noChangeShapeType="1" noTextEdit="1"/>
              </p:cNvSpPr>
              <p:nvPr/>
            </p:nvSpPr>
            <p:spPr bwMode="auto">
              <a:xfrm>
                <a:off x="179512" y="4326163"/>
                <a:ext cx="3816424" cy="2171557"/>
              </a:xfrm>
              <a:prstGeom prst="rect">
                <a:avLst/>
              </a:prstGeom>
              <a:blipFill>
                <a:blip r:embed="rId4"/>
                <a:stretch>
                  <a:fillRect l="-795"/>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9CEBC8-1842-4CA7-8286-F40021A836BC}"/>
                  </a:ext>
                </a:extLst>
              </p:cNvPr>
              <p:cNvSpPr txBox="1">
                <a:spLocks noChangeArrowheads="1"/>
              </p:cNvSpPr>
              <p:nvPr/>
            </p:nvSpPr>
            <p:spPr bwMode="auto">
              <a:xfrm>
                <a:off x="4716016" y="2516437"/>
                <a:ext cx="3816424" cy="1756058"/>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457200" indent="-457200">
                  <a:lnSpc>
                    <a:spcPct val="150000"/>
                  </a:lnSpc>
                  <a:spcBef>
                    <a:spcPct val="20000"/>
                  </a:spcBef>
                  <a:buClrTx/>
                  <a:buFont typeface="Wingdings" panose="05000000000000000000" pitchFamily="2" charset="2"/>
                  <a:buChar char="Ø"/>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初步优化后</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𝑑𝑒𝑏𝑢𝑔</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打印</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调试</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信息</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349CEBC8-1842-4CA7-8286-F40021A836BC}"/>
                  </a:ext>
                </a:extLst>
              </p:cNvPr>
              <p:cNvSpPr txBox="1">
                <a:spLocks noRot="1" noChangeAspect="1" noMove="1" noResize="1" noEditPoints="1" noAdjustHandles="1" noChangeArrowheads="1" noChangeShapeType="1" noTextEdit="1"/>
              </p:cNvSpPr>
              <p:nvPr/>
            </p:nvSpPr>
            <p:spPr bwMode="auto">
              <a:xfrm>
                <a:off x="4716016" y="2516437"/>
                <a:ext cx="3816424" cy="1756058"/>
              </a:xfrm>
              <a:prstGeom prst="rect">
                <a:avLst/>
              </a:prstGeom>
              <a:blipFill>
                <a:blip r:embed="rId5"/>
                <a:stretch>
                  <a:fillRect l="-955"/>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FE7FBE18-00C2-40E0-9B92-25C4A744D34B}"/>
                  </a:ext>
                </a:extLst>
              </p:cNvPr>
              <p:cNvSpPr txBox="1">
                <a:spLocks noChangeArrowheads="1"/>
              </p:cNvSpPr>
              <p:nvPr/>
            </p:nvSpPr>
            <p:spPr bwMode="auto">
              <a:xfrm>
                <a:off x="4716016" y="4272495"/>
                <a:ext cx="3816424" cy="1811714"/>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457200" indent="-457200">
                  <a:lnSpc>
                    <a:spcPct val="150000"/>
                  </a:lnSpc>
                  <a:spcBef>
                    <a:spcPct val="20000"/>
                  </a:spcBef>
                  <a:buClrTx/>
                  <a:buFont typeface="Wingdings" panose="05000000000000000000" pitchFamily="2" charset="2"/>
                  <a:buChar char="Ø"/>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现在条件</a:t>
                </a:r>
                <a14:m>
                  <m:oMath xmlns:m="http://schemas.openxmlformats.org/officeDocument/2006/math">
                    <m:r>
                      <a:rPr lang="en-US" altLang="zh-CN" sz="18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1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恒真，相当于</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 xmlns:m="http://schemas.openxmlformats.org/officeDocument/2006/math">
                    <m:r>
                      <a:rPr lang="zh-CN" altLang="en-US"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打印调试</m:t>
                    </m:r>
                    <m:r>
                      <a:rPr lang="zh-CN" altLang="en-US" sz="1800" b="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信息</m:t>
                    </m:r>
                  </m:oMath>
                </a14:m>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可删</a:t>
                </a:r>
                <a:endParaRPr lang="en-US" altLang="zh-CN" sz="18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374650" indent="0">
                  <a:lnSpc>
                    <a:spcPct val="150000"/>
                  </a:lnSpc>
                  <a:spcBef>
                    <a:spcPct val="20000"/>
                  </a:spcBef>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8">
                <a:extLst>
                  <a:ext uri="{FF2B5EF4-FFF2-40B4-BE49-F238E27FC236}">
                    <a16:creationId xmlns:a16="http://schemas.microsoft.com/office/drawing/2014/main" id="{FE7FBE18-00C2-40E0-9B92-25C4A744D34B}"/>
                  </a:ext>
                </a:extLst>
              </p:cNvPr>
              <p:cNvSpPr txBox="1">
                <a:spLocks noRot="1" noChangeAspect="1" noMove="1" noResize="1" noEditPoints="1" noAdjustHandles="1" noChangeArrowheads="1" noChangeShapeType="1" noTextEdit="1"/>
              </p:cNvSpPr>
              <p:nvPr/>
            </p:nvSpPr>
            <p:spPr bwMode="auto">
              <a:xfrm>
                <a:off x="4716016" y="4272495"/>
                <a:ext cx="3816424" cy="1811714"/>
              </a:xfrm>
              <a:prstGeom prst="rect">
                <a:avLst/>
              </a:prstGeom>
              <a:blipFill>
                <a:blip r:embed="rId6"/>
                <a:stretch>
                  <a:fillRect l="-955"/>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extLst>
      <p:ext uri="{BB962C8B-B14F-4D97-AF65-F5344CB8AC3E}">
        <p14:creationId xmlns:p14="http://schemas.microsoft.com/office/powerpoint/2010/main" val="25301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不可达代码删除</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9.9.4 </a:t>
            </a:r>
            <a:r>
              <a:rPr lang="zh-CN" altLang="en-US" dirty="0">
                <a:solidFill>
                  <a:schemeClr val="bg1"/>
                </a:solidFill>
                <a:latin typeface="微软雅黑" panose="020B0503020204020204" pitchFamily="34" charset="-122"/>
                <a:ea typeface="微软雅黑" panose="020B0503020204020204" pitchFamily="34" charset="-122"/>
              </a:rPr>
              <a:t>不可达代码删除</a:t>
            </a:r>
          </a:p>
        </p:txBody>
      </p:sp>
      <p:pic>
        <p:nvPicPr>
          <p:cNvPr id="2" name="图片 1">
            <a:extLst>
              <a:ext uri="{FF2B5EF4-FFF2-40B4-BE49-F238E27FC236}">
                <a16:creationId xmlns:a16="http://schemas.microsoft.com/office/drawing/2014/main" id="{A5A8AB16-55D0-46CE-8104-F1F548B40C8C}"/>
              </a:ext>
            </a:extLst>
          </p:cNvPr>
          <p:cNvPicPr>
            <a:picLocks noChangeAspect="1"/>
          </p:cNvPicPr>
          <p:nvPr/>
        </p:nvPicPr>
        <p:blipFill>
          <a:blip r:embed="rId3"/>
          <a:stretch>
            <a:fillRect/>
          </a:stretch>
        </p:blipFill>
        <p:spPr>
          <a:xfrm>
            <a:off x="447645" y="1559705"/>
            <a:ext cx="8248710" cy="3738590"/>
          </a:xfrm>
          <a:prstGeom prst="rect">
            <a:avLst/>
          </a:prstGeom>
        </p:spPr>
      </p:pic>
    </p:spTree>
    <p:extLst>
      <p:ext uri="{BB962C8B-B14F-4D97-AF65-F5344CB8AC3E}">
        <p14:creationId xmlns:p14="http://schemas.microsoft.com/office/powerpoint/2010/main" val="282812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待用信息</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9.2.2 </a:t>
            </a:r>
            <a:r>
              <a:rPr lang="zh-CN" altLang="en-US" dirty="0">
                <a:solidFill>
                  <a:schemeClr val="bg1"/>
                </a:solidFill>
                <a:latin typeface="微软雅黑" panose="020B0503020204020204" pitchFamily="34" charset="-122"/>
                <a:ea typeface="微软雅黑" panose="020B0503020204020204" pitchFamily="34" charset="-122"/>
              </a:rPr>
              <a:t>待用信息</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316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获得引用点和是否活跃信息的基本思路</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从基本块的出口</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从后向前扫描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每个中间代码，对每个中间代码变量建立相应的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引用点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是否活跃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扫描过程中，在符号表记录这个引用点和是否活跃信息；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如果没有进行过数据流分析，且临时变量不可跨基本块使用，则把基本块中所有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临时变量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均看作基本块出口之后的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非活跃变量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，而把所有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非临时变量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看作基本块出口之后的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活跃变量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72A23C6-52E0-4AD3-8F08-1C0EF1603FC6}"/>
                  </a:ext>
                </a:extLst>
              </p:cNvPr>
              <p:cNvSpPr txBox="1">
                <a:spLocks noChangeArrowheads="1"/>
              </p:cNvSpPr>
              <p:nvPr/>
            </p:nvSpPr>
            <p:spPr bwMode="auto">
              <a:xfrm>
                <a:off x="179511" y="4288815"/>
                <a:ext cx="4659375" cy="19175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符号</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符号</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𝑢𝑠𝑒</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𝑙𝑖𝑣𝑒</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表示引用及活跃信息；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引用信息</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𝑢𝑠𝑒</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表示下一个引用点；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活跃信息用</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𝑌</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表示活跃。</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TextBox 8">
                <a:extLst>
                  <a:ext uri="{FF2B5EF4-FFF2-40B4-BE49-F238E27FC236}">
                    <a16:creationId xmlns:a16="http://schemas.microsoft.com/office/drawing/2014/main" id="{C72A23C6-52E0-4AD3-8F08-1C0EF1603FC6}"/>
                  </a:ext>
                </a:extLst>
              </p:cNvPr>
              <p:cNvSpPr txBox="1">
                <a:spLocks noRot="1" noChangeAspect="1" noMove="1" noResize="1" noEditPoints="1" noAdjustHandles="1" noChangeArrowheads="1" noChangeShapeType="1" noTextEdit="1"/>
              </p:cNvSpPr>
              <p:nvPr/>
            </p:nvSpPr>
            <p:spPr bwMode="auto">
              <a:xfrm>
                <a:off x="179511" y="4288815"/>
                <a:ext cx="4659375" cy="1917576"/>
              </a:xfrm>
              <a:prstGeom prst="rect">
                <a:avLst/>
              </a:prstGeom>
              <a:blipFill>
                <a:blip r:embed="rId3"/>
                <a:stretch>
                  <a:fillRect l="-1176" b="-44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CF938D-6E55-4FD7-BBC5-E46CAB97C35A}"/>
                  </a:ext>
                </a:extLst>
              </p:cNvPr>
              <p:cNvSpPr txBox="1">
                <a:spLocks noChangeArrowheads="1"/>
              </p:cNvSpPr>
              <p:nvPr/>
            </p:nvSpPr>
            <p:spPr bwMode="auto">
              <a:xfrm>
                <a:off x="7020272" y="4674433"/>
                <a:ext cx="1800200" cy="1754326"/>
              </a:xfrm>
              <a:prstGeom prst="rect">
                <a:avLst/>
              </a:prstGeom>
              <a:noFill/>
              <a:ln w="12700">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8775" lvl="1" indent="-358775">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i="1" dirty="0">
                  <a:latin typeface="Cambria Math" panose="02040503050406030204" pitchFamily="18" charset="0"/>
                  <a:ea typeface="微软雅黑" panose="020B0503020204020204" pitchFamily="34" charset="-122"/>
                  <a:cs typeface="Times New Roman" panose="02020603050405020304" pitchFamily="18" charset="0"/>
                </a:endParaRPr>
              </a:p>
              <a:p>
                <a:pPr marL="0" lvl="1" indent="0">
                  <a:spcBef>
                    <a:spcPct val="20000"/>
                  </a:spcBef>
                </a:pPr>
                <a14:m>
                  <m:oMathPara xmlns:m="http://schemas.openxmlformats.org/officeDocument/2006/math">
                    <m:oMathParaPr>
                      <m:jc m:val="left"/>
                    </m:oMathParaPr>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i="1" dirty="0">
                  <a:latin typeface="Cambria Math" panose="02040503050406030204" pitchFamily="18" charset="0"/>
                  <a:ea typeface="微软雅黑" panose="020B0503020204020204" pitchFamily="34" charset="-122"/>
                  <a:cs typeface="Times New Roman" panose="02020603050405020304" pitchFamily="18" charset="0"/>
                </a:endParaRPr>
              </a:p>
              <a:p>
                <a:pPr marL="0" lvl="1" indent="0">
                  <a:spcBef>
                    <a:spcPct val="20000"/>
                  </a:spcBef>
                </a:pPr>
                <a14:m>
                  <m:oMathPara xmlns:m="http://schemas.openxmlformats.org/officeDocument/2006/math">
                    <m:oMathParaPr>
                      <m:jc m:val="left"/>
                    </m:oMathParaPr>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18</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spcBef>
                    <a:spcPct val="20000"/>
                  </a:spcBef>
                </a:pPr>
                <a14:m>
                  <m:oMathPara xmlns:m="http://schemas.openxmlformats.org/officeDocument/2006/math">
                    <m:oMathParaPr>
                      <m:jc m:val="left"/>
                    </m:oMathParaPr>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27</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0CF938D-6E55-4FD7-BBC5-E46CAB97C35A}"/>
                  </a:ext>
                </a:extLst>
              </p:cNvPr>
              <p:cNvSpPr txBox="1">
                <a:spLocks noRot="1" noChangeAspect="1" noMove="1" noResize="1" noEditPoints="1" noAdjustHandles="1" noChangeArrowheads="1" noChangeShapeType="1" noTextEdit="1"/>
              </p:cNvSpPr>
              <p:nvPr/>
            </p:nvSpPr>
            <p:spPr bwMode="auto">
              <a:xfrm>
                <a:off x="7020272" y="4674433"/>
                <a:ext cx="1800200" cy="1754326"/>
              </a:xfrm>
              <a:prstGeom prst="rect">
                <a:avLst/>
              </a:prstGeom>
              <a:blipFill>
                <a:blip r:embed="rId4"/>
                <a:stretch>
                  <a:fillRect b="-345"/>
                </a:stretch>
              </a:blip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E17988B-A98E-4825-B406-7B258714CB4C}"/>
                  </a:ext>
                </a:extLst>
              </p:cNvPr>
              <p:cNvSpPr txBox="1"/>
              <p:nvPr/>
            </p:nvSpPr>
            <p:spPr>
              <a:xfrm>
                <a:off x="4790878" y="4797915"/>
                <a:ext cx="1972848"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rPr>
                  <a:t>活跃，</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引</a:t>
                </a:r>
                <a:r>
                  <a:rPr lang="zh-CN" altLang="en-US" dirty="0">
                    <a:latin typeface="微软雅黑" panose="020B0503020204020204" pitchFamily="34" charset="-122"/>
                    <a:ea typeface="微软雅黑" panose="020B0503020204020204" pitchFamily="34" charset="-122"/>
                  </a:rPr>
                  <a:t>用点</a:t>
                </a:r>
                <a:r>
                  <a:rPr lang="en-US" altLang="zh-CN" dirty="0">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9E17988B-A98E-4825-B406-7B258714CB4C}"/>
                  </a:ext>
                </a:extLst>
              </p:cNvPr>
              <p:cNvSpPr txBox="1">
                <a:spLocks noRot="1" noChangeAspect="1" noMove="1" noResize="1" noEditPoints="1" noAdjustHandles="1" noChangeArrowheads="1" noChangeShapeType="1" noTextEdit="1"/>
              </p:cNvSpPr>
              <p:nvPr/>
            </p:nvSpPr>
            <p:spPr>
              <a:xfrm>
                <a:off x="4790878" y="4797915"/>
                <a:ext cx="1972848" cy="369332"/>
              </a:xfrm>
              <a:prstGeom prst="rect">
                <a:avLst/>
              </a:prstGeom>
              <a:blipFill>
                <a:blip r:embed="rId5"/>
                <a:stretch>
                  <a:fillRect t="-8197" r="-2469" b="-24590"/>
                </a:stretch>
              </a:blipFill>
            </p:spPr>
            <p:txBody>
              <a:bodyPr/>
              <a:lstStyle/>
              <a:p>
                <a:r>
                  <a:rPr lang="zh-CN" altLang="en-US">
                    <a:noFill/>
                  </a:rPr>
                  <a:t> </a:t>
                </a:r>
              </a:p>
            </p:txBody>
          </p:sp>
        </mc:Fallback>
      </mc:AlternateContent>
      <p:sp>
        <p:nvSpPr>
          <p:cNvPr id="3" name="左大括号 2">
            <a:extLst>
              <a:ext uri="{FF2B5EF4-FFF2-40B4-BE49-F238E27FC236}">
                <a16:creationId xmlns:a16="http://schemas.microsoft.com/office/drawing/2014/main" id="{130F767E-5FA2-4A26-B4D1-4E4F0D516A44}"/>
              </a:ext>
            </a:extLst>
          </p:cNvPr>
          <p:cNvSpPr/>
          <p:nvPr/>
        </p:nvSpPr>
        <p:spPr>
          <a:xfrm>
            <a:off x="6763726" y="4802122"/>
            <a:ext cx="182824" cy="3651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F06212BC-8AFE-4501-B13F-F87AB85DCA82}"/>
              </a:ext>
            </a:extLst>
          </p:cNvPr>
          <p:cNvSpPr/>
          <p:nvPr/>
        </p:nvSpPr>
        <p:spPr>
          <a:xfrm>
            <a:off x="6763726" y="5356090"/>
            <a:ext cx="182824" cy="3651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081D597-024A-4153-B9CC-3CCA1B762164}"/>
                  </a:ext>
                </a:extLst>
              </p:cNvPr>
              <p:cNvSpPr txBox="1"/>
              <p:nvPr/>
            </p:nvSpPr>
            <p:spPr>
              <a:xfrm>
                <a:off x="5752680" y="5351883"/>
                <a:ext cx="1011046"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rPr>
                  <a:t>不活跃</a:t>
                </a:r>
              </a:p>
            </p:txBody>
          </p:sp>
        </mc:Choice>
        <mc:Fallback xmlns="">
          <p:sp>
            <p:nvSpPr>
              <p:cNvPr id="12" name="文本框 11">
                <a:extLst>
                  <a:ext uri="{FF2B5EF4-FFF2-40B4-BE49-F238E27FC236}">
                    <a16:creationId xmlns:a16="http://schemas.microsoft.com/office/drawing/2014/main" id="{B081D597-024A-4153-B9CC-3CCA1B762164}"/>
                  </a:ext>
                </a:extLst>
              </p:cNvPr>
              <p:cNvSpPr txBox="1">
                <a:spLocks noRot="1" noChangeAspect="1" noMove="1" noResize="1" noEditPoints="1" noAdjustHandles="1" noChangeArrowheads="1" noChangeShapeType="1" noTextEdit="1"/>
              </p:cNvSpPr>
              <p:nvPr/>
            </p:nvSpPr>
            <p:spPr>
              <a:xfrm>
                <a:off x="5752680" y="5351883"/>
                <a:ext cx="1011046" cy="369332"/>
              </a:xfrm>
              <a:prstGeom prst="rect">
                <a:avLst/>
              </a:prstGeom>
              <a:blipFill>
                <a:blip r:embed="rId6"/>
                <a:stretch>
                  <a:fillRect t="-9836" r="-4819" b="-24590"/>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AEC36862-82B0-41ED-88D0-A30871950391}"/>
              </a:ext>
            </a:extLst>
          </p:cNvPr>
          <p:cNvSpPr/>
          <p:nvPr/>
        </p:nvSpPr>
        <p:spPr>
          <a:xfrm>
            <a:off x="6763726" y="5886061"/>
            <a:ext cx="182824" cy="3651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265649B-0588-4B15-A3DA-855036C63727}"/>
                  </a:ext>
                </a:extLst>
              </p:cNvPr>
              <p:cNvSpPr txBox="1"/>
              <p:nvPr/>
            </p:nvSpPr>
            <p:spPr>
              <a:xfrm>
                <a:off x="4790878" y="5881327"/>
                <a:ext cx="1972848"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rPr>
                  <a:t>活跃，</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引</a:t>
                </a:r>
                <a:r>
                  <a:rPr lang="zh-CN" altLang="en-US" dirty="0">
                    <a:latin typeface="微软雅黑" panose="020B0503020204020204" pitchFamily="34" charset="-122"/>
                    <a:ea typeface="微软雅黑" panose="020B0503020204020204" pitchFamily="34" charset="-122"/>
                  </a:rPr>
                  <a:t>用点</a:t>
                </a:r>
                <a:r>
                  <a:rPr lang="en-US" altLang="zh-CN" dirty="0">
                    <a:latin typeface="微软雅黑" panose="020B0503020204020204" pitchFamily="34" charset="-122"/>
                    <a:ea typeface="微软雅黑" panose="020B0503020204020204" pitchFamily="34" charset="-122"/>
                  </a:rPr>
                  <a:t>27</a:t>
                </a:r>
                <a:endParaRPr lang="zh-CN" altLang="en-US"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1265649B-0588-4B15-A3DA-855036C63727}"/>
                  </a:ext>
                </a:extLst>
              </p:cNvPr>
              <p:cNvSpPr txBox="1">
                <a:spLocks noRot="1" noChangeAspect="1" noMove="1" noResize="1" noEditPoints="1" noAdjustHandles="1" noChangeArrowheads="1" noChangeShapeType="1" noTextEdit="1"/>
              </p:cNvSpPr>
              <p:nvPr/>
            </p:nvSpPr>
            <p:spPr>
              <a:xfrm>
                <a:off x="4790878" y="5881327"/>
                <a:ext cx="1972848" cy="369332"/>
              </a:xfrm>
              <a:prstGeom prst="rect">
                <a:avLst/>
              </a:prstGeom>
              <a:blipFill>
                <a:blip r:embed="rId7"/>
                <a:stretch>
                  <a:fillRect t="-10000" r="-2469"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716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140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5153379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控制流优化</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9.9.5 </a:t>
            </a:r>
            <a:r>
              <a:rPr lang="zh-CN" altLang="en-US" dirty="0">
                <a:solidFill>
                  <a:schemeClr val="bg1"/>
                </a:solidFill>
                <a:latin typeface="微软雅黑" panose="020B0503020204020204" pitchFamily="34" charset="-122"/>
                <a:ea typeface="微软雅黑" panose="020B0503020204020204" pitchFamily="34" charset="-122"/>
              </a:rPr>
              <a:t>控制流优化</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069759"/>
            <a:ext cx="8856984" cy="9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中间代码生成算法可能会产生</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不必要的连续跳转</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1DCF4835-3985-4CEB-8242-0336713AE616}"/>
              </a:ext>
            </a:extLst>
          </p:cNvPr>
          <p:cNvGrpSpPr/>
          <p:nvPr/>
        </p:nvGrpSpPr>
        <p:grpSpPr>
          <a:xfrm>
            <a:off x="530776" y="2152184"/>
            <a:ext cx="8478790" cy="1396474"/>
            <a:chOff x="539552" y="2045538"/>
            <a:chExt cx="8478790" cy="1396474"/>
          </a:xfrm>
        </p:grpSpPr>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1C2497CE-C9B1-4934-8468-1A9C383BA712}"/>
                    </a:ext>
                  </a:extLst>
                </p:cNvPr>
                <p:cNvSpPr txBox="1">
                  <a:spLocks noChangeArrowheads="1"/>
                </p:cNvSpPr>
                <p:nvPr/>
              </p:nvSpPr>
              <p:spPr bwMode="auto">
                <a:xfrm>
                  <a:off x="539552" y="2045539"/>
                  <a:ext cx="2016224" cy="1396473"/>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1C2497CE-C9B1-4934-8468-1A9C383BA712}"/>
                    </a:ext>
                  </a:extLst>
                </p:cNvPr>
                <p:cNvSpPr txBox="1">
                  <a:spLocks noRot="1" noChangeAspect="1" noMove="1" noResize="1" noEditPoints="1" noAdjustHandles="1" noChangeArrowheads="1" noChangeShapeType="1" noTextEdit="1"/>
                </p:cNvSpPr>
                <p:nvPr/>
              </p:nvSpPr>
              <p:spPr bwMode="auto">
                <a:xfrm>
                  <a:off x="539552" y="2045539"/>
                  <a:ext cx="2016224" cy="1396473"/>
                </a:xfrm>
                <a:prstGeom prst="rect">
                  <a:avLst/>
                </a:prstGeom>
                <a:blipFill>
                  <a:blip r:embed="rId3"/>
                  <a:stretch>
                    <a:fillRect l="-2102"/>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8">
                  <a:extLst>
                    <a:ext uri="{FF2B5EF4-FFF2-40B4-BE49-F238E27FC236}">
                      <a16:creationId xmlns:a16="http://schemas.microsoft.com/office/drawing/2014/main" id="{E1F1141E-91B0-48A8-9DCA-BE03AF6F7FE1}"/>
                    </a:ext>
                  </a:extLst>
                </p:cNvPr>
                <p:cNvSpPr txBox="1">
                  <a:spLocks noChangeArrowheads="1"/>
                </p:cNvSpPr>
                <p:nvPr/>
              </p:nvSpPr>
              <p:spPr bwMode="auto">
                <a:xfrm>
                  <a:off x="3563888" y="2045538"/>
                  <a:ext cx="2016224" cy="1396473"/>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8">
                  <a:extLst>
                    <a:ext uri="{FF2B5EF4-FFF2-40B4-BE49-F238E27FC236}">
                      <a16:creationId xmlns:a16="http://schemas.microsoft.com/office/drawing/2014/main" id="{E1F1141E-91B0-48A8-9DCA-BE03AF6F7FE1}"/>
                    </a:ext>
                  </a:extLst>
                </p:cNvPr>
                <p:cNvSpPr txBox="1">
                  <a:spLocks noRot="1" noChangeAspect="1" noMove="1" noResize="1" noEditPoints="1" noAdjustHandles="1" noChangeArrowheads="1" noChangeShapeType="1" noTextEdit="1"/>
                </p:cNvSpPr>
                <p:nvPr/>
              </p:nvSpPr>
              <p:spPr bwMode="auto">
                <a:xfrm>
                  <a:off x="3563888" y="2045538"/>
                  <a:ext cx="2016224" cy="1396473"/>
                </a:xfrm>
                <a:prstGeom prst="rect">
                  <a:avLst/>
                </a:prstGeom>
                <a:blipFill>
                  <a:blip r:embed="rId4"/>
                  <a:stretch>
                    <a:fillRect l="-2102"/>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8">
                  <a:extLst>
                    <a:ext uri="{FF2B5EF4-FFF2-40B4-BE49-F238E27FC236}">
                      <a16:creationId xmlns:a16="http://schemas.microsoft.com/office/drawing/2014/main" id="{4CA855D4-C8B0-4102-B6F4-E992E2976438}"/>
                    </a:ext>
                  </a:extLst>
                </p:cNvPr>
                <p:cNvSpPr txBox="1">
                  <a:spLocks noChangeArrowheads="1"/>
                </p:cNvSpPr>
                <p:nvPr/>
              </p:nvSpPr>
              <p:spPr bwMode="auto">
                <a:xfrm>
                  <a:off x="5345934" y="2094146"/>
                  <a:ext cx="3672408" cy="12897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如果没有别的语句跳转到</a:t>
                  </a:r>
                  <a14:m>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，且</a:t>
                  </a:r>
                  <a14:m>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紧跟在一个无条件跳转语句之后，则可删除。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TextBox 8">
                  <a:extLst>
                    <a:ext uri="{FF2B5EF4-FFF2-40B4-BE49-F238E27FC236}">
                      <a16:creationId xmlns:a16="http://schemas.microsoft.com/office/drawing/2014/main" id="{4CA855D4-C8B0-4102-B6F4-E992E2976438}"/>
                    </a:ext>
                  </a:extLst>
                </p:cNvPr>
                <p:cNvSpPr txBox="1">
                  <a:spLocks noRot="1" noChangeAspect="1" noMove="1" noResize="1" noEditPoints="1" noAdjustHandles="1" noChangeArrowheads="1" noChangeShapeType="1" noTextEdit="1"/>
                </p:cNvSpPr>
                <p:nvPr/>
              </p:nvSpPr>
              <p:spPr bwMode="auto">
                <a:xfrm>
                  <a:off x="5345934" y="2094146"/>
                  <a:ext cx="3672408" cy="1289712"/>
                </a:xfrm>
                <a:prstGeom prst="rect">
                  <a:avLst/>
                </a:prstGeom>
                <a:blipFill>
                  <a:blip r:embed="rId5"/>
                  <a:stretch>
                    <a:fillRect b="-66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24D795B2-E6A1-45D8-B103-C3FEC7DB4400}"/>
                </a:ext>
              </a:extLst>
            </p:cNvPr>
            <p:cNvSpPr/>
            <p:nvPr/>
          </p:nvSpPr>
          <p:spPr bwMode="auto">
            <a:xfrm>
              <a:off x="2684737" y="2501459"/>
              <a:ext cx="750189" cy="484632"/>
            </a:xfrm>
            <a:prstGeom prst="rightArrow">
              <a:avLst/>
            </a:prstGeom>
            <a:solidFill>
              <a:srgbClr val="0070C0"/>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grpSp>
      <p:grpSp>
        <p:nvGrpSpPr>
          <p:cNvPr id="14" name="组合 13">
            <a:extLst>
              <a:ext uri="{FF2B5EF4-FFF2-40B4-BE49-F238E27FC236}">
                <a16:creationId xmlns:a16="http://schemas.microsoft.com/office/drawing/2014/main" id="{5BEE0502-2AA0-4C39-88D8-53C3A2F5566A}"/>
              </a:ext>
            </a:extLst>
          </p:cNvPr>
          <p:cNvGrpSpPr/>
          <p:nvPr/>
        </p:nvGrpSpPr>
        <p:grpSpPr>
          <a:xfrm>
            <a:off x="530776" y="3548658"/>
            <a:ext cx="8478790" cy="1396473"/>
            <a:chOff x="539552" y="2045538"/>
            <a:chExt cx="8478790" cy="1396473"/>
          </a:xfrm>
        </p:grpSpPr>
        <mc:AlternateContent xmlns:mc="http://schemas.openxmlformats.org/markup-compatibility/2006" xmlns:a14="http://schemas.microsoft.com/office/drawing/2010/main">
          <mc:Choice Requires="a14">
            <p:sp>
              <p:nvSpPr>
                <p:cNvPr id="15" name="TextBox 8">
                  <a:extLst>
                    <a:ext uri="{FF2B5EF4-FFF2-40B4-BE49-F238E27FC236}">
                      <a16:creationId xmlns:a16="http://schemas.microsoft.com/office/drawing/2014/main" id="{72FF4E08-483E-4A8F-98CA-BC19F0C0682B}"/>
                    </a:ext>
                  </a:extLst>
                </p:cNvPr>
                <p:cNvSpPr txBox="1">
                  <a:spLocks noChangeArrowheads="1"/>
                </p:cNvSpPr>
                <p:nvPr/>
              </p:nvSpPr>
              <p:spPr bwMode="auto">
                <a:xfrm>
                  <a:off x="539552" y="2045539"/>
                  <a:ext cx="2016224" cy="1394228"/>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5" name="TextBox 8">
                  <a:extLst>
                    <a:ext uri="{FF2B5EF4-FFF2-40B4-BE49-F238E27FC236}">
                      <a16:creationId xmlns:a16="http://schemas.microsoft.com/office/drawing/2014/main" id="{72FF4E08-483E-4A8F-98CA-BC19F0C0682B}"/>
                    </a:ext>
                  </a:extLst>
                </p:cNvPr>
                <p:cNvSpPr txBox="1">
                  <a:spLocks noRot="1" noChangeAspect="1" noMove="1" noResize="1" noEditPoints="1" noAdjustHandles="1" noChangeArrowheads="1" noChangeShapeType="1" noTextEdit="1"/>
                </p:cNvSpPr>
                <p:nvPr/>
              </p:nvSpPr>
              <p:spPr bwMode="auto">
                <a:xfrm>
                  <a:off x="539552" y="2045539"/>
                  <a:ext cx="2016224" cy="1394228"/>
                </a:xfrm>
                <a:prstGeom prst="rect">
                  <a:avLst/>
                </a:prstGeom>
                <a:blipFill>
                  <a:blip r:embed="rId6"/>
                  <a:stretch>
                    <a:fillRect l="-2102"/>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8">
                  <a:extLst>
                    <a:ext uri="{FF2B5EF4-FFF2-40B4-BE49-F238E27FC236}">
                      <a16:creationId xmlns:a16="http://schemas.microsoft.com/office/drawing/2014/main" id="{F0D34038-9C87-4D07-8049-C007CF588F4E}"/>
                    </a:ext>
                  </a:extLst>
                </p:cNvPr>
                <p:cNvSpPr txBox="1">
                  <a:spLocks noChangeArrowheads="1"/>
                </p:cNvSpPr>
                <p:nvPr/>
              </p:nvSpPr>
              <p:spPr bwMode="auto">
                <a:xfrm>
                  <a:off x="3563888" y="2045538"/>
                  <a:ext cx="2016224" cy="1396473"/>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6" name="TextBox 8">
                  <a:extLst>
                    <a:ext uri="{FF2B5EF4-FFF2-40B4-BE49-F238E27FC236}">
                      <a16:creationId xmlns:a16="http://schemas.microsoft.com/office/drawing/2014/main" id="{F0D34038-9C87-4D07-8049-C007CF588F4E}"/>
                    </a:ext>
                  </a:extLst>
                </p:cNvPr>
                <p:cNvSpPr txBox="1">
                  <a:spLocks noRot="1" noChangeAspect="1" noMove="1" noResize="1" noEditPoints="1" noAdjustHandles="1" noChangeArrowheads="1" noChangeShapeType="1" noTextEdit="1"/>
                </p:cNvSpPr>
                <p:nvPr/>
              </p:nvSpPr>
              <p:spPr bwMode="auto">
                <a:xfrm>
                  <a:off x="3563888" y="2045538"/>
                  <a:ext cx="2016224" cy="1396473"/>
                </a:xfrm>
                <a:prstGeom prst="rect">
                  <a:avLst/>
                </a:prstGeom>
                <a:blipFill>
                  <a:blip r:embed="rId7"/>
                  <a:stretch>
                    <a:fillRect l="-2102"/>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 name="TextBox 8">
              <a:extLst>
                <a:ext uri="{FF2B5EF4-FFF2-40B4-BE49-F238E27FC236}">
                  <a16:creationId xmlns:a16="http://schemas.microsoft.com/office/drawing/2014/main" id="{0AB5DB43-A67B-4CA4-BB97-F3DA707C0F08}"/>
                </a:ext>
              </a:extLst>
            </p:cNvPr>
            <p:cNvSpPr txBox="1">
              <a:spLocks noChangeArrowheads="1"/>
            </p:cNvSpPr>
            <p:nvPr/>
          </p:nvSpPr>
          <p:spPr bwMode="auto">
            <a:xfrm>
              <a:off x="5345934" y="2094146"/>
              <a:ext cx="3672408" cy="4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同上处理。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箭头: 右 17">
              <a:extLst>
                <a:ext uri="{FF2B5EF4-FFF2-40B4-BE49-F238E27FC236}">
                  <a16:creationId xmlns:a16="http://schemas.microsoft.com/office/drawing/2014/main" id="{0EB35A3C-F1F6-479C-9527-B06B8ECD01A5}"/>
                </a:ext>
              </a:extLst>
            </p:cNvPr>
            <p:cNvSpPr/>
            <p:nvPr/>
          </p:nvSpPr>
          <p:spPr bwMode="auto">
            <a:xfrm>
              <a:off x="2684737" y="2501459"/>
              <a:ext cx="750189" cy="484632"/>
            </a:xfrm>
            <a:prstGeom prst="rightArrow">
              <a:avLst/>
            </a:prstGeom>
            <a:solidFill>
              <a:srgbClr val="0070C0"/>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grpSp>
      <p:grpSp>
        <p:nvGrpSpPr>
          <p:cNvPr id="19" name="组合 18">
            <a:extLst>
              <a:ext uri="{FF2B5EF4-FFF2-40B4-BE49-F238E27FC236}">
                <a16:creationId xmlns:a16="http://schemas.microsoft.com/office/drawing/2014/main" id="{AC1EDD5D-BD60-477B-BBAE-0F93F9E59F1D}"/>
              </a:ext>
            </a:extLst>
          </p:cNvPr>
          <p:cNvGrpSpPr/>
          <p:nvPr/>
        </p:nvGrpSpPr>
        <p:grpSpPr>
          <a:xfrm>
            <a:off x="530776" y="4945132"/>
            <a:ext cx="8478790" cy="1865126"/>
            <a:chOff x="539552" y="2045538"/>
            <a:chExt cx="8478790" cy="1865126"/>
          </a:xfrm>
        </p:grpSpPr>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3386E1A9-6FFB-43DC-A6B4-E851B7B0ACE9}"/>
                    </a:ext>
                  </a:extLst>
                </p:cNvPr>
                <p:cNvSpPr txBox="1">
                  <a:spLocks noChangeArrowheads="1"/>
                </p:cNvSpPr>
                <p:nvPr/>
              </p:nvSpPr>
              <p:spPr bwMode="auto">
                <a:xfrm>
                  <a:off x="539552" y="2045539"/>
                  <a:ext cx="2385040" cy="1815369"/>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0" name="TextBox 8">
                  <a:extLst>
                    <a:ext uri="{FF2B5EF4-FFF2-40B4-BE49-F238E27FC236}">
                      <a16:creationId xmlns:a16="http://schemas.microsoft.com/office/drawing/2014/main" id="{3386E1A9-6FFB-43DC-A6B4-E851B7B0ACE9}"/>
                    </a:ext>
                  </a:extLst>
                </p:cNvPr>
                <p:cNvSpPr txBox="1">
                  <a:spLocks noRot="1" noChangeAspect="1" noMove="1" noResize="1" noEditPoints="1" noAdjustHandles="1" noChangeArrowheads="1" noChangeShapeType="1" noTextEdit="1"/>
                </p:cNvSpPr>
                <p:nvPr/>
              </p:nvSpPr>
              <p:spPr bwMode="auto">
                <a:xfrm>
                  <a:off x="539552" y="2045539"/>
                  <a:ext cx="2385040" cy="1815369"/>
                </a:xfrm>
                <a:prstGeom prst="rect">
                  <a:avLst/>
                </a:prstGeom>
                <a:blipFill>
                  <a:blip r:embed="rId8"/>
                  <a:stretch>
                    <a:fillRect l="-1781"/>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8">
                  <a:extLst>
                    <a:ext uri="{FF2B5EF4-FFF2-40B4-BE49-F238E27FC236}">
                      <a16:creationId xmlns:a16="http://schemas.microsoft.com/office/drawing/2014/main" id="{93715A98-8721-4F57-B195-B4D7E732A07E}"/>
                    </a:ext>
                  </a:extLst>
                </p:cNvPr>
                <p:cNvSpPr txBox="1">
                  <a:spLocks noChangeArrowheads="1"/>
                </p:cNvSpPr>
                <p:nvPr/>
              </p:nvSpPr>
              <p:spPr bwMode="auto">
                <a:xfrm>
                  <a:off x="3563888" y="2045538"/>
                  <a:ext cx="2016224" cy="1865126"/>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ct val="20000"/>
                    </a:spcBef>
                    <a:buClrTx/>
                  </a:pPr>
                  <a14:m>
                    <m:oMathPara xmlns:m="http://schemas.openxmlformats.org/officeDocument/2006/math">
                      <m:oMathParaPr>
                        <m:jc m:val="left"/>
                      </m:oMathParaPr>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1" name="TextBox 8">
                  <a:extLst>
                    <a:ext uri="{FF2B5EF4-FFF2-40B4-BE49-F238E27FC236}">
                      <a16:creationId xmlns:a16="http://schemas.microsoft.com/office/drawing/2014/main" id="{93715A98-8721-4F57-B195-B4D7E732A07E}"/>
                    </a:ext>
                  </a:extLst>
                </p:cNvPr>
                <p:cNvSpPr txBox="1">
                  <a:spLocks noRot="1" noChangeAspect="1" noMove="1" noResize="1" noEditPoints="1" noAdjustHandles="1" noChangeArrowheads="1" noChangeShapeType="1" noTextEdit="1"/>
                </p:cNvSpPr>
                <p:nvPr/>
              </p:nvSpPr>
              <p:spPr bwMode="auto">
                <a:xfrm>
                  <a:off x="3563888" y="2045538"/>
                  <a:ext cx="2016224" cy="1865126"/>
                </a:xfrm>
                <a:prstGeom prst="rect">
                  <a:avLst/>
                </a:prstGeom>
                <a:blipFill>
                  <a:blip r:embed="rId9"/>
                  <a:stretch>
                    <a:fillRect l="-2102"/>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22" name="TextBox 8">
              <a:extLst>
                <a:ext uri="{FF2B5EF4-FFF2-40B4-BE49-F238E27FC236}">
                  <a16:creationId xmlns:a16="http://schemas.microsoft.com/office/drawing/2014/main" id="{6E132E06-D68F-499E-8B07-9813DF54E286}"/>
                </a:ext>
              </a:extLst>
            </p:cNvPr>
            <p:cNvSpPr txBox="1">
              <a:spLocks noChangeArrowheads="1"/>
            </p:cNvSpPr>
            <p:nvPr/>
          </p:nvSpPr>
          <p:spPr bwMode="auto">
            <a:xfrm>
              <a:off x="5345934" y="2094146"/>
              <a:ext cx="3672408" cy="128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60400" indent="-285750">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替换后指令条数相同，但后者可能跳过无条件跳转，而前者总要执行无条件跳转。</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箭头: 右 22">
              <a:extLst>
                <a:ext uri="{FF2B5EF4-FFF2-40B4-BE49-F238E27FC236}">
                  <a16:creationId xmlns:a16="http://schemas.microsoft.com/office/drawing/2014/main" id="{E3DF6C79-7B3B-4A56-8EFE-F146539D79BC}"/>
                </a:ext>
              </a:extLst>
            </p:cNvPr>
            <p:cNvSpPr/>
            <p:nvPr/>
          </p:nvSpPr>
          <p:spPr bwMode="auto">
            <a:xfrm>
              <a:off x="3068608" y="2501459"/>
              <a:ext cx="366318" cy="484632"/>
            </a:xfrm>
            <a:prstGeom prst="rightArrow">
              <a:avLst/>
            </a:prstGeom>
            <a:solidFill>
              <a:srgbClr val="0070C0"/>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grpSp>
    </p:spTree>
    <p:extLst>
      <p:ext uri="{BB962C8B-B14F-4D97-AF65-F5344CB8AC3E}">
        <p14:creationId xmlns:p14="http://schemas.microsoft.com/office/powerpoint/2010/main" val="27436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控制流优化</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9.9.5 </a:t>
            </a:r>
            <a:r>
              <a:rPr lang="zh-CN" altLang="en-US" dirty="0">
                <a:solidFill>
                  <a:schemeClr val="bg1"/>
                </a:solidFill>
                <a:latin typeface="微软雅黑" panose="020B0503020204020204" pitchFamily="34" charset="-122"/>
                <a:ea typeface="微软雅黑" panose="020B0503020204020204" pitchFamily="34" charset="-122"/>
              </a:rPr>
              <a:t>控制流优化</a:t>
            </a:r>
          </a:p>
        </p:txBody>
      </p:sp>
      <p:pic>
        <p:nvPicPr>
          <p:cNvPr id="5" name="图片 4">
            <a:extLst>
              <a:ext uri="{FF2B5EF4-FFF2-40B4-BE49-F238E27FC236}">
                <a16:creationId xmlns:a16="http://schemas.microsoft.com/office/drawing/2014/main" id="{B4E84020-F771-4D6B-BDD5-A1ECF72EE59A}"/>
              </a:ext>
            </a:extLst>
          </p:cNvPr>
          <p:cNvPicPr>
            <a:picLocks noChangeAspect="1"/>
          </p:cNvPicPr>
          <p:nvPr/>
        </p:nvPicPr>
        <p:blipFill>
          <a:blip r:embed="rId3"/>
          <a:stretch>
            <a:fillRect/>
          </a:stretch>
        </p:blipFill>
        <p:spPr>
          <a:xfrm>
            <a:off x="445263" y="1119297"/>
            <a:ext cx="8253473" cy="5334039"/>
          </a:xfrm>
          <a:prstGeom prst="rect">
            <a:avLst/>
          </a:prstGeom>
        </p:spPr>
      </p:pic>
    </p:spTree>
    <p:extLst>
      <p:ext uri="{BB962C8B-B14F-4D97-AF65-F5344CB8AC3E}">
        <p14:creationId xmlns:p14="http://schemas.microsoft.com/office/powerpoint/2010/main" val="38352568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143</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8780122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窥孔优化框架</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9.9.6 </a:t>
            </a:r>
            <a:r>
              <a:rPr lang="zh-CN" altLang="en-US" dirty="0">
                <a:solidFill>
                  <a:schemeClr val="bg1"/>
                </a:solidFill>
                <a:latin typeface="微软雅黑" panose="020B0503020204020204" pitchFamily="34" charset="-122"/>
                <a:ea typeface="微软雅黑" panose="020B0503020204020204" pitchFamily="34" charset="-122"/>
              </a:rPr>
              <a:t>窥孔优化框架</a:t>
            </a:r>
          </a:p>
        </p:txBody>
      </p:sp>
      <p:pic>
        <p:nvPicPr>
          <p:cNvPr id="3" name="图片 2">
            <a:extLst>
              <a:ext uri="{FF2B5EF4-FFF2-40B4-BE49-F238E27FC236}">
                <a16:creationId xmlns:a16="http://schemas.microsoft.com/office/drawing/2014/main" id="{202D6B94-6A3C-4FED-9403-203FB3B1CDEB}"/>
              </a:ext>
            </a:extLst>
          </p:cNvPr>
          <p:cNvPicPr>
            <a:picLocks noChangeAspect="1"/>
          </p:cNvPicPr>
          <p:nvPr/>
        </p:nvPicPr>
        <p:blipFill>
          <a:blip r:embed="rId3"/>
          <a:stretch>
            <a:fillRect/>
          </a:stretch>
        </p:blipFill>
        <p:spPr>
          <a:xfrm>
            <a:off x="414307" y="1123490"/>
            <a:ext cx="8315386" cy="5257838"/>
          </a:xfrm>
          <a:prstGeom prst="rect">
            <a:avLst/>
          </a:prstGeom>
        </p:spPr>
      </p:pic>
    </p:spTree>
    <p:extLst>
      <p:ext uri="{BB962C8B-B14F-4D97-AF65-F5344CB8AC3E}">
        <p14:creationId xmlns:p14="http://schemas.microsoft.com/office/powerpoint/2010/main" val="31003986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窥孔优化框架</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9.9.6 </a:t>
            </a:r>
            <a:r>
              <a:rPr lang="zh-CN" altLang="en-US" dirty="0">
                <a:solidFill>
                  <a:schemeClr val="bg1"/>
                </a:solidFill>
                <a:latin typeface="微软雅黑" panose="020B0503020204020204" pitchFamily="34" charset="-122"/>
                <a:ea typeface="微软雅黑" panose="020B0503020204020204" pitchFamily="34" charset="-122"/>
              </a:rPr>
              <a:t>窥孔优化框架</a:t>
            </a:r>
          </a:p>
        </p:txBody>
      </p:sp>
      <p:pic>
        <p:nvPicPr>
          <p:cNvPr id="2" name="图片 1">
            <a:extLst>
              <a:ext uri="{FF2B5EF4-FFF2-40B4-BE49-F238E27FC236}">
                <a16:creationId xmlns:a16="http://schemas.microsoft.com/office/drawing/2014/main" id="{7CF7A623-E842-4F87-B439-F2475DF8FCD5}"/>
              </a:ext>
            </a:extLst>
          </p:cNvPr>
          <p:cNvPicPr>
            <a:picLocks noChangeAspect="1"/>
          </p:cNvPicPr>
          <p:nvPr/>
        </p:nvPicPr>
        <p:blipFill>
          <a:blip r:embed="rId3"/>
          <a:stretch>
            <a:fillRect/>
          </a:stretch>
        </p:blipFill>
        <p:spPr>
          <a:xfrm>
            <a:off x="442882" y="1743062"/>
            <a:ext cx="8258235" cy="3371875"/>
          </a:xfrm>
          <a:prstGeom prst="rect">
            <a:avLst/>
          </a:prstGeom>
        </p:spPr>
      </p:pic>
    </p:spTree>
    <p:extLst>
      <p:ext uri="{BB962C8B-B14F-4D97-AF65-F5344CB8AC3E}">
        <p14:creationId xmlns:p14="http://schemas.microsoft.com/office/powerpoint/2010/main" val="159200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pic>
        <p:nvPicPr>
          <p:cNvPr id="3" name="图片 2">
            <a:extLst>
              <a:ext uri="{FF2B5EF4-FFF2-40B4-BE49-F238E27FC236}">
                <a16:creationId xmlns:a16="http://schemas.microsoft.com/office/drawing/2014/main" id="{D90657D7-DFEC-413D-852A-759BD62C682D}"/>
              </a:ext>
            </a:extLst>
          </p:cNvPr>
          <p:cNvPicPr>
            <a:picLocks noChangeAspect="1"/>
          </p:cNvPicPr>
          <p:nvPr/>
        </p:nvPicPr>
        <p:blipFill>
          <a:blip r:embed="rId3"/>
          <a:stretch>
            <a:fillRect/>
          </a:stretch>
        </p:blipFill>
        <p:spPr>
          <a:xfrm>
            <a:off x="421451" y="2078821"/>
            <a:ext cx="8301098" cy="2700357"/>
          </a:xfrm>
          <a:prstGeom prst="rect">
            <a:avLst/>
          </a:prstGeom>
        </p:spPr>
      </p:pic>
    </p:spTree>
    <p:extLst>
      <p:ext uri="{BB962C8B-B14F-4D97-AF65-F5344CB8AC3E}">
        <p14:creationId xmlns:p14="http://schemas.microsoft.com/office/powerpoint/2010/main" val="41136125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0" y="2501900"/>
            <a:ext cx="9108504" cy="1935163"/>
          </a:xfrm>
        </p:spPr>
        <p:txBody>
          <a:bodyPr anchor="ctr" anchorCtr="1"/>
          <a:lstStyle/>
          <a:p>
            <a:pPr algn="l"/>
            <a:r>
              <a:rPr lang="en-US" altLang="zh-CN" b="1" dirty="0">
                <a:solidFill>
                  <a:schemeClr val="bg1"/>
                </a:solidFill>
                <a:latin typeface="Vladimir Script" panose="03050402040407070305" pitchFamily="66" charset="0"/>
                <a:ea typeface="微软雅黑" panose="020B0503020204020204" pitchFamily="34" charset="-122"/>
                <a:cs typeface="Hei" charset="-122"/>
              </a:rPr>
              <a:t>The End</a:t>
            </a:r>
            <a:r>
              <a:rPr lang="en-US" altLang="zh-CN" dirty="0">
                <a:solidFill>
                  <a:schemeClr val="bg1"/>
                </a:solidFill>
                <a:latin typeface="微软雅黑" panose="020B0503020204020204" pitchFamily="34" charset="-122"/>
                <a:ea typeface="微软雅黑" panose="020B0503020204020204" pitchFamily="34" charset="-122"/>
                <a:cs typeface="Hei" charset="-122"/>
              </a:rPr>
              <a:t>     </a:t>
            </a:r>
            <a:br>
              <a:rPr lang="en-US" altLang="zh-CN" dirty="0">
                <a:solidFill>
                  <a:schemeClr val="bg1"/>
                </a:solidFill>
                <a:latin typeface="微软雅黑" panose="020B0503020204020204" pitchFamily="34" charset="-122"/>
                <a:ea typeface="微软雅黑" panose="020B0503020204020204" pitchFamily="34" charset="-122"/>
                <a:cs typeface="Hei" charset="-122"/>
              </a:rPr>
            </a:br>
            <a:r>
              <a:rPr lang="en-US" altLang="zh-CN" dirty="0">
                <a:solidFill>
                  <a:schemeClr val="bg1"/>
                </a:solidFill>
                <a:latin typeface="微软雅黑" panose="020B0503020204020204" pitchFamily="34" charset="-122"/>
                <a:ea typeface="微软雅黑" panose="020B0503020204020204" pitchFamily="34" charset="-122"/>
                <a:cs typeface="Hei" charset="-122"/>
              </a:rPr>
              <a:t>                  </a:t>
            </a:r>
            <a:r>
              <a:rPr lang="zh-CN" altLang="en-US" dirty="0">
                <a:solidFill>
                  <a:schemeClr val="bg1"/>
                </a:solidFill>
                <a:latin typeface="微软雅黑" panose="020B0503020204020204" pitchFamily="34" charset="-122"/>
                <a:ea typeface="微软雅黑" panose="020B0503020204020204" pitchFamily="34" charset="-122"/>
                <a:cs typeface="Hei" charset="-122"/>
              </a:rPr>
              <a:t>谢谢</a:t>
            </a:r>
            <a:endParaRPr lang="en-US" altLang="en-US" dirty="0">
              <a:solidFill>
                <a:schemeClr val="bg1"/>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第九章 目标代码生成</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sp>
        <p:nvSpPr>
          <p:cNvPr id="3" name="矩形 2"/>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：郑艳伟</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18614002860</a:t>
            </a:r>
            <a:r>
              <a:rPr lang="zh-CN" altLang="en-US" dirty="0">
                <a:latin typeface="微软雅黑" panose="020B0503020204020204" pitchFamily="34" charset="-122"/>
                <a:ea typeface="微软雅黑" panose="020B0503020204020204" pitchFamily="34" charset="-122"/>
                <a:cs typeface="黑体" panose="02010609060101010101" pitchFamily="49" charset="-122"/>
              </a:rPr>
              <a:t>（微信同号）</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zhengyw@sdu.edu.cn</a:t>
            </a:r>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Tree>
    <p:extLst>
      <p:ext uri="{BB962C8B-B14F-4D97-AF65-F5344CB8AC3E}">
        <p14:creationId xmlns:p14="http://schemas.microsoft.com/office/powerpoint/2010/main" val="7228159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获取待用信息的算法</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9.2.2 </a:t>
            </a:r>
            <a:r>
              <a:rPr lang="zh-CN" altLang="en-US" dirty="0">
                <a:solidFill>
                  <a:schemeClr val="bg1"/>
                </a:solidFill>
                <a:latin typeface="微软雅黑" panose="020B0503020204020204" pitchFamily="34" charset="-122"/>
                <a:ea typeface="微软雅黑" panose="020B0503020204020204" pitchFamily="34" charset="-122"/>
              </a:rPr>
              <a:t>待用信息</a:t>
            </a:r>
          </a:p>
        </p:txBody>
      </p:sp>
      <p:pic>
        <p:nvPicPr>
          <p:cNvPr id="2" name="图片 1">
            <a:extLst>
              <a:ext uri="{FF2B5EF4-FFF2-40B4-BE49-F238E27FC236}">
                <a16:creationId xmlns:a16="http://schemas.microsoft.com/office/drawing/2014/main" id="{8FA5C2B5-D4A5-420F-866A-185CEBF7E4F8}"/>
              </a:ext>
            </a:extLst>
          </p:cNvPr>
          <p:cNvPicPr>
            <a:picLocks noChangeAspect="1"/>
          </p:cNvPicPr>
          <p:nvPr/>
        </p:nvPicPr>
        <p:blipFill>
          <a:blip r:embed="rId3"/>
          <a:stretch>
            <a:fillRect/>
          </a:stretch>
        </p:blipFill>
        <p:spPr>
          <a:xfrm>
            <a:off x="435738" y="2043102"/>
            <a:ext cx="8272523" cy="2771795"/>
          </a:xfrm>
          <a:prstGeom prst="rect">
            <a:avLst/>
          </a:prstGeom>
        </p:spPr>
      </p:pic>
    </p:spTree>
    <p:extLst>
      <p:ext uri="{BB962C8B-B14F-4D97-AF65-F5344CB8AC3E}">
        <p14:creationId xmlns:p14="http://schemas.microsoft.com/office/powerpoint/2010/main" val="100688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9.2.2 </a:t>
            </a:r>
            <a:r>
              <a:rPr lang="zh-CN" altLang="en-US" dirty="0">
                <a:solidFill>
                  <a:schemeClr val="bg1"/>
                </a:solidFill>
                <a:latin typeface="微软雅黑" panose="020B0503020204020204" pitchFamily="34" charset="-122"/>
                <a:ea typeface="微软雅黑" panose="020B0503020204020204" pitchFamily="34" charset="-122"/>
              </a:rPr>
              <a:t>待用信息</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9748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考察基本块，其中</a:t>
                </a:r>
                <a14:m>
                  <m:oMath xmlns:m="http://schemas.openxmlformats.org/officeDocument/2006/math">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是出口活跃变量，计算待用信息。</a:t>
                </a:r>
              </a:p>
              <a:p>
                <a:pPr marL="358775" lvl="1" indent="0">
                  <a:lnSpc>
                    <a:spcPct val="150000"/>
                  </a:lnSpc>
                  <a:spcBef>
                    <a:spcPct val="20000"/>
                  </a:spcBef>
                </a:pPr>
                <a14:m>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100</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oMath>
                </a14:m>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102</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(∗,$1,$2,$3)</m:t>
                    </m:r>
                  </m:oMath>
                </a14:m>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103</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974819"/>
              </a:xfrm>
              <a:prstGeom prst="rect">
                <a:avLst/>
              </a:prstGeom>
              <a:blipFill>
                <a:blip r:embed="rId3"/>
                <a:stretch>
                  <a:fillRect l="-688" b="-56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5EBEC121-A841-48C2-97A2-74553AB101EB}"/>
              </a:ext>
            </a:extLst>
          </p:cNvPr>
          <p:cNvGraphicFramePr>
            <a:graphicFrameLocks noGrp="1"/>
          </p:cNvGraphicFramePr>
          <p:nvPr>
            <p:extLst>
              <p:ext uri="{D42A27DB-BD31-4B8C-83A1-F6EECF244321}">
                <p14:modId xmlns:p14="http://schemas.microsoft.com/office/powerpoint/2010/main" val="1478197992"/>
              </p:ext>
            </p:extLst>
          </p:nvPr>
        </p:nvGraphicFramePr>
        <p:xfrm>
          <a:off x="467544" y="1667895"/>
          <a:ext cx="6096000" cy="333756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786723978"/>
                    </a:ext>
                  </a:extLst>
                </a:gridCol>
                <a:gridCol w="4871864">
                  <a:extLst>
                    <a:ext uri="{9D8B030D-6E8A-4147-A177-3AD203B41FA5}">
                      <a16:colId xmlns:a16="http://schemas.microsoft.com/office/drawing/2014/main" val="630231226"/>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变量名</a:t>
                      </a:r>
                    </a:p>
                  </a:txBody>
                  <a:tcPr/>
                </a:tc>
                <a:tc>
                  <a:txBody>
                    <a:bodyPr/>
                    <a:lstStyle/>
                    <a:p>
                      <a:pPr algn="ctr"/>
                      <a:r>
                        <a:rPr lang="zh-CN" altLang="en-US" b="0" dirty="0">
                          <a:latin typeface="微软雅黑" panose="020B0503020204020204" pitchFamily="34" charset="-122"/>
                          <a:ea typeface="微软雅黑" panose="020B0503020204020204" pitchFamily="34" charset="-122"/>
                        </a:rPr>
                        <a:t>待用信息及活跃信息</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a</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b</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c</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x</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a:p>
                  </a:txBody>
                  <a:tcPr/>
                </a:tc>
                <a:extLst>
                  <a:ext uri="{0D108BD9-81ED-4DB2-BD59-A6C34878D82A}">
                    <a16:rowId xmlns:a16="http://schemas.microsoft.com/office/drawing/2014/main" val="256869760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a:p>
                  </a:txBody>
                  <a:tcPr/>
                </a:tc>
                <a:extLst>
                  <a:ext uri="{0D108BD9-81ED-4DB2-BD59-A6C34878D82A}">
                    <a16:rowId xmlns:a16="http://schemas.microsoft.com/office/drawing/2014/main" val="165337810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3162627316"/>
                  </a:ext>
                </a:extLst>
              </a:tr>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91801294"/>
                  </a:ext>
                </a:extLst>
              </a:tr>
            </a:tbl>
          </a:graphicData>
        </a:graphic>
      </p:graphicFrame>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82DDDD59-D528-4E84-BFAF-C00ECEB80092}"/>
                  </a:ext>
                </a:extLst>
              </p:cNvPr>
              <p:cNvGraphicFramePr>
                <a:graphicFrameLocks noGrp="1"/>
              </p:cNvGraphicFramePr>
              <p:nvPr>
                <p:extLst>
                  <p:ext uri="{D42A27DB-BD31-4B8C-83A1-F6EECF244321}">
                    <p14:modId xmlns:p14="http://schemas.microsoft.com/office/powerpoint/2010/main" val="1110921529"/>
                  </p:ext>
                </p:extLst>
              </p:nvPr>
            </p:nvGraphicFramePr>
            <p:xfrm>
              <a:off x="467544" y="4869160"/>
              <a:ext cx="7416824"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786723978"/>
                        </a:ext>
                      </a:extLst>
                    </a:gridCol>
                    <a:gridCol w="1482585">
                      <a:extLst>
                        <a:ext uri="{9D8B030D-6E8A-4147-A177-3AD203B41FA5}">
                          <a16:colId xmlns:a16="http://schemas.microsoft.com/office/drawing/2014/main" val="630231226"/>
                        </a:ext>
                      </a:extLst>
                    </a:gridCol>
                    <a:gridCol w="1738053">
                      <a:extLst>
                        <a:ext uri="{9D8B030D-6E8A-4147-A177-3AD203B41FA5}">
                          <a16:colId xmlns:a16="http://schemas.microsoft.com/office/drawing/2014/main" val="3595251653"/>
                        </a:ext>
                      </a:extLst>
                    </a:gridCol>
                    <a:gridCol w="1738053">
                      <a:extLst>
                        <a:ext uri="{9D8B030D-6E8A-4147-A177-3AD203B41FA5}">
                          <a16:colId xmlns:a16="http://schemas.microsoft.com/office/drawing/2014/main" val="836486031"/>
                        </a:ext>
                      </a:extLst>
                    </a:gridCol>
                    <a:gridCol w="1738053">
                      <a:extLst>
                        <a:ext uri="{9D8B030D-6E8A-4147-A177-3AD203B41FA5}">
                          <a16:colId xmlns:a16="http://schemas.microsoft.com/office/drawing/2014/main" val="3690431787"/>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b="0" dirty="0">
                              <a:latin typeface="微软雅黑" panose="020B0503020204020204" pitchFamily="34" charset="-122"/>
                              <a:ea typeface="微软雅黑" panose="020B0503020204020204" pitchFamily="34" charset="-122"/>
                            </a:rPr>
                            <a:t>中间代码</a:t>
                          </a: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(∗,$1,$2,$3)</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bl>
              </a:graphicData>
            </a:graphic>
          </p:graphicFrame>
        </mc:Choice>
        <mc:Fallback xmlns="">
          <p:graphicFrame>
            <p:nvGraphicFramePr>
              <p:cNvPr id="8" name="表格 7">
                <a:extLst>
                  <a:ext uri="{FF2B5EF4-FFF2-40B4-BE49-F238E27FC236}">
                    <a16:creationId xmlns:a16="http://schemas.microsoft.com/office/drawing/2014/main" id="{82DDDD59-D528-4E84-BFAF-C00ECEB80092}"/>
                  </a:ext>
                </a:extLst>
              </p:cNvPr>
              <p:cNvGraphicFramePr>
                <a:graphicFrameLocks noGrp="1"/>
              </p:cNvGraphicFramePr>
              <p:nvPr>
                <p:extLst>
                  <p:ext uri="{D42A27DB-BD31-4B8C-83A1-F6EECF244321}">
                    <p14:modId xmlns:p14="http://schemas.microsoft.com/office/powerpoint/2010/main" val="1110921529"/>
                  </p:ext>
                </p:extLst>
              </p:nvPr>
            </p:nvGraphicFramePr>
            <p:xfrm>
              <a:off x="467544" y="4869160"/>
              <a:ext cx="7416824"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786723978"/>
                        </a:ext>
                      </a:extLst>
                    </a:gridCol>
                    <a:gridCol w="1482585">
                      <a:extLst>
                        <a:ext uri="{9D8B030D-6E8A-4147-A177-3AD203B41FA5}">
                          <a16:colId xmlns:a16="http://schemas.microsoft.com/office/drawing/2014/main" val="630231226"/>
                        </a:ext>
                      </a:extLst>
                    </a:gridCol>
                    <a:gridCol w="1738053">
                      <a:extLst>
                        <a:ext uri="{9D8B030D-6E8A-4147-A177-3AD203B41FA5}">
                          <a16:colId xmlns:a16="http://schemas.microsoft.com/office/drawing/2014/main" val="3595251653"/>
                        </a:ext>
                      </a:extLst>
                    </a:gridCol>
                    <a:gridCol w="1738053">
                      <a:extLst>
                        <a:ext uri="{9D8B030D-6E8A-4147-A177-3AD203B41FA5}">
                          <a16:colId xmlns:a16="http://schemas.microsoft.com/office/drawing/2014/main" val="836486031"/>
                        </a:ext>
                      </a:extLst>
                    </a:gridCol>
                    <a:gridCol w="1738053">
                      <a:extLst>
                        <a:ext uri="{9D8B030D-6E8A-4147-A177-3AD203B41FA5}">
                          <a16:colId xmlns:a16="http://schemas.microsoft.com/office/drawing/2014/main" val="3690431787"/>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b="0" dirty="0">
                              <a:latin typeface="微软雅黑" panose="020B0503020204020204" pitchFamily="34" charset="-122"/>
                              <a:ea typeface="微软雅黑" panose="020B0503020204020204" pitchFamily="34" charset="-122"/>
                            </a:rPr>
                            <a:t>中间代码</a:t>
                          </a: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4"/>
                          <a:stretch>
                            <a:fillRect l="-48770" t="-108197" r="-352459" b="-324590"/>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4"/>
                          <a:stretch>
                            <a:fillRect l="-48770" t="-208197" r="-352459" b="-224590"/>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4"/>
                          <a:stretch>
                            <a:fillRect l="-48770" t="-308197" r="-352459" b="-124590"/>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4"/>
                          <a:stretch>
                            <a:fillRect l="-48770" t="-408197" r="-352459" b="-24590"/>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bl>
              </a:graphicData>
            </a:graphic>
          </p:graphicFrame>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E9A65B1-9239-46F1-A317-408562C9F09A}"/>
                  </a:ext>
                </a:extLst>
              </p:cNvPr>
              <p:cNvSpPr txBox="1"/>
              <p:nvPr/>
            </p:nvSpPr>
            <p:spPr>
              <a:xfrm>
                <a:off x="1647692" y="3527907"/>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0E9A65B1-9239-46F1-A317-408562C9F09A}"/>
                  </a:ext>
                </a:extLst>
              </p:cNvPr>
              <p:cNvSpPr txBox="1">
                <a:spLocks noRot="1" noChangeAspect="1" noMove="1" noResize="1" noEditPoints="1" noAdjustHandles="1" noChangeArrowheads="1" noChangeShapeType="1" noTextEdit="1"/>
              </p:cNvSpPr>
              <p:nvPr/>
            </p:nvSpPr>
            <p:spPr>
              <a:xfrm>
                <a:off x="1647692" y="3527907"/>
                <a:ext cx="86273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6A90A4B-77C8-49A6-B5C8-8B0B196ED01B}"/>
                  </a:ext>
                </a:extLst>
              </p:cNvPr>
              <p:cNvSpPr txBox="1"/>
              <p:nvPr/>
            </p:nvSpPr>
            <p:spPr>
              <a:xfrm>
                <a:off x="1647692" y="2044984"/>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36A90A4B-77C8-49A6-B5C8-8B0B196ED01B}"/>
                  </a:ext>
                </a:extLst>
              </p:cNvPr>
              <p:cNvSpPr txBox="1">
                <a:spLocks noRot="1" noChangeAspect="1" noMove="1" noResize="1" noEditPoints="1" noAdjustHandles="1" noChangeArrowheads="1" noChangeShapeType="1" noTextEdit="1"/>
              </p:cNvSpPr>
              <p:nvPr/>
            </p:nvSpPr>
            <p:spPr>
              <a:xfrm>
                <a:off x="1647692" y="2044984"/>
                <a:ext cx="862737" cy="369332"/>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FCDEBE-6247-4AD3-A07E-82FAC6C5AC6F}"/>
                  </a:ext>
                </a:extLst>
              </p:cNvPr>
              <p:cNvSpPr txBox="1"/>
              <p:nvPr/>
            </p:nvSpPr>
            <p:spPr>
              <a:xfrm>
                <a:off x="1647692" y="242003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68FCDEBE-6247-4AD3-A07E-82FAC6C5AC6F}"/>
                  </a:ext>
                </a:extLst>
              </p:cNvPr>
              <p:cNvSpPr txBox="1">
                <a:spLocks noRot="1" noChangeAspect="1" noMove="1" noResize="1" noEditPoints="1" noAdjustHandles="1" noChangeArrowheads="1" noChangeShapeType="1" noTextEdit="1"/>
              </p:cNvSpPr>
              <p:nvPr/>
            </p:nvSpPr>
            <p:spPr>
              <a:xfrm>
                <a:off x="1647692" y="2420030"/>
                <a:ext cx="862737" cy="369332"/>
              </a:xfrm>
              <a:prstGeom prst="rect">
                <a:avLst/>
              </a:prstGeom>
              <a:blipFill>
                <a:blip r:embed="rId7"/>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1A8CE9A-C11F-4C81-A758-3945573BC70C}"/>
                  </a:ext>
                </a:extLst>
              </p:cNvPr>
              <p:cNvSpPr txBox="1"/>
              <p:nvPr/>
            </p:nvSpPr>
            <p:spPr>
              <a:xfrm>
                <a:off x="1647692" y="2795077"/>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51A8CE9A-C11F-4C81-A758-3945573BC70C}"/>
                  </a:ext>
                </a:extLst>
              </p:cNvPr>
              <p:cNvSpPr txBox="1">
                <a:spLocks noRot="1" noChangeAspect="1" noMove="1" noResize="1" noEditPoints="1" noAdjustHandles="1" noChangeArrowheads="1" noChangeShapeType="1" noTextEdit="1"/>
              </p:cNvSpPr>
              <p:nvPr/>
            </p:nvSpPr>
            <p:spPr>
              <a:xfrm>
                <a:off x="1647692" y="2795077"/>
                <a:ext cx="862737" cy="369332"/>
              </a:xfrm>
              <a:prstGeom prst="rect">
                <a:avLst/>
              </a:prstGeom>
              <a:blipFill>
                <a:blip r:embed="rId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7B528AE-F1A3-4BB1-9E7A-D5D753C66E21}"/>
                  </a:ext>
                </a:extLst>
              </p:cNvPr>
              <p:cNvSpPr txBox="1"/>
              <p:nvPr/>
            </p:nvSpPr>
            <p:spPr>
              <a:xfrm>
                <a:off x="1647692" y="3887922"/>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D7B528AE-F1A3-4BB1-9E7A-D5D753C66E21}"/>
                  </a:ext>
                </a:extLst>
              </p:cNvPr>
              <p:cNvSpPr txBox="1">
                <a:spLocks noRot="1" noChangeAspect="1" noMove="1" noResize="1" noEditPoints="1" noAdjustHandles="1" noChangeArrowheads="1" noChangeShapeType="1" noTextEdit="1"/>
              </p:cNvSpPr>
              <p:nvPr/>
            </p:nvSpPr>
            <p:spPr>
              <a:xfrm>
                <a:off x="1647692" y="3887922"/>
                <a:ext cx="862737" cy="369332"/>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16748B4-B3F3-406C-826E-F038A4E87A5B}"/>
                  </a:ext>
                </a:extLst>
              </p:cNvPr>
              <p:cNvSpPr txBox="1"/>
              <p:nvPr/>
            </p:nvSpPr>
            <p:spPr>
              <a:xfrm>
                <a:off x="1647692" y="4262969"/>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416748B4-B3F3-406C-826E-F038A4E87A5B}"/>
                  </a:ext>
                </a:extLst>
              </p:cNvPr>
              <p:cNvSpPr txBox="1">
                <a:spLocks noRot="1" noChangeAspect="1" noMove="1" noResize="1" noEditPoints="1" noAdjustHandles="1" noChangeArrowheads="1" noChangeShapeType="1" noTextEdit="1"/>
              </p:cNvSpPr>
              <p:nvPr/>
            </p:nvSpPr>
            <p:spPr>
              <a:xfrm>
                <a:off x="1647692" y="4262969"/>
                <a:ext cx="862737" cy="369332"/>
              </a:xfrm>
              <a:prstGeom prst="rect">
                <a:avLst/>
              </a:prstGeom>
              <a:blipFill>
                <a:blip r:embed="rId1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80C06B-3744-4A4E-89B0-5DED20FBC842}"/>
                  </a:ext>
                </a:extLst>
              </p:cNvPr>
              <p:cNvSpPr txBox="1"/>
              <p:nvPr/>
            </p:nvSpPr>
            <p:spPr>
              <a:xfrm>
                <a:off x="1647692" y="314142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A780C06B-3744-4A4E-89B0-5DED20FBC842}"/>
                  </a:ext>
                </a:extLst>
              </p:cNvPr>
              <p:cNvSpPr txBox="1">
                <a:spLocks noRot="1" noChangeAspect="1" noMove="1" noResize="1" noEditPoints="1" noAdjustHandles="1" noChangeArrowheads="1" noChangeShapeType="1" noTextEdit="1"/>
              </p:cNvSpPr>
              <p:nvPr/>
            </p:nvSpPr>
            <p:spPr>
              <a:xfrm>
                <a:off x="1647692" y="3141428"/>
                <a:ext cx="862737" cy="369332"/>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25CA751-BA51-4B32-B8F2-FF3477713C59}"/>
                  </a:ext>
                </a:extLst>
              </p:cNvPr>
              <p:cNvSpPr txBox="1"/>
              <p:nvPr/>
            </p:nvSpPr>
            <p:spPr>
              <a:xfrm>
                <a:off x="3151620" y="633097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425CA751-BA51-4B32-B8F2-FF3477713C59}"/>
                  </a:ext>
                </a:extLst>
              </p:cNvPr>
              <p:cNvSpPr txBox="1">
                <a:spLocks noRot="1" noChangeAspect="1" noMove="1" noResize="1" noEditPoints="1" noAdjustHandles="1" noChangeArrowheads="1" noChangeShapeType="1" noTextEdit="1"/>
              </p:cNvSpPr>
              <p:nvPr/>
            </p:nvSpPr>
            <p:spPr>
              <a:xfrm>
                <a:off x="3151620" y="6330976"/>
                <a:ext cx="862737" cy="369332"/>
              </a:xfrm>
              <a:prstGeom prst="rect">
                <a:avLst/>
              </a:prstGeom>
              <a:blipFill>
                <a:blip r:embed="rId1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A1D24B-ABF9-430B-A82B-156FCCF05A25}"/>
                  </a:ext>
                </a:extLst>
              </p:cNvPr>
              <p:cNvSpPr txBox="1"/>
              <p:nvPr/>
            </p:nvSpPr>
            <p:spPr>
              <a:xfrm>
                <a:off x="2510429" y="3141428"/>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17" name="文本框 16">
                <a:extLst>
                  <a:ext uri="{FF2B5EF4-FFF2-40B4-BE49-F238E27FC236}">
                    <a16:creationId xmlns:a16="http://schemas.microsoft.com/office/drawing/2014/main" id="{01A1D24B-ABF9-430B-A82B-156FCCF05A25}"/>
                  </a:ext>
                </a:extLst>
              </p:cNvPr>
              <p:cNvSpPr txBox="1">
                <a:spLocks noRot="1" noChangeAspect="1" noMove="1" noResize="1" noEditPoints="1" noAdjustHandles="1" noChangeArrowheads="1" noChangeShapeType="1" noTextEdit="1"/>
              </p:cNvSpPr>
              <p:nvPr/>
            </p:nvSpPr>
            <p:spPr>
              <a:xfrm>
                <a:off x="2510429" y="3141428"/>
                <a:ext cx="1120820" cy="369332"/>
              </a:xfrm>
              <a:prstGeom prst="rect">
                <a:avLst/>
              </a:prstGeom>
              <a:blipFill>
                <a:blip r:embed="rId1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284897B-DCE2-4851-A72B-D1E72AE076BE}"/>
                  </a:ext>
                </a:extLst>
              </p:cNvPr>
              <p:cNvSpPr txBox="1"/>
              <p:nvPr/>
            </p:nvSpPr>
            <p:spPr>
              <a:xfrm>
                <a:off x="4913620" y="633097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8" name="文本框 17">
                <a:extLst>
                  <a:ext uri="{FF2B5EF4-FFF2-40B4-BE49-F238E27FC236}">
                    <a16:creationId xmlns:a16="http://schemas.microsoft.com/office/drawing/2014/main" id="{5284897B-DCE2-4851-A72B-D1E72AE076BE}"/>
                  </a:ext>
                </a:extLst>
              </p:cNvPr>
              <p:cNvSpPr txBox="1">
                <a:spLocks noRot="1" noChangeAspect="1" noMove="1" noResize="1" noEditPoints="1" noAdjustHandles="1" noChangeArrowheads="1" noChangeShapeType="1" noTextEdit="1"/>
              </p:cNvSpPr>
              <p:nvPr/>
            </p:nvSpPr>
            <p:spPr>
              <a:xfrm>
                <a:off x="4913620" y="6330976"/>
                <a:ext cx="862737" cy="369332"/>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912EA8B-8A1D-466D-A57C-9FF5740232C5}"/>
                  </a:ext>
                </a:extLst>
              </p:cNvPr>
              <p:cNvSpPr txBox="1"/>
              <p:nvPr/>
            </p:nvSpPr>
            <p:spPr>
              <a:xfrm>
                <a:off x="2510429" y="4262969"/>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1" name="文本框 20">
                <a:extLst>
                  <a:ext uri="{FF2B5EF4-FFF2-40B4-BE49-F238E27FC236}">
                    <a16:creationId xmlns:a16="http://schemas.microsoft.com/office/drawing/2014/main" id="{F912EA8B-8A1D-466D-A57C-9FF5740232C5}"/>
                  </a:ext>
                </a:extLst>
              </p:cNvPr>
              <p:cNvSpPr txBox="1">
                <a:spLocks noRot="1" noChangeAspect="1" noMove="1" noResize="1" noEditPoints="1" noAdjustHandles="1" noChangeArrowheads="1" noChangeShapeType="1" noTextEdit="1"/>
              </p:cNvSpPr>
              <p:nvPr/>
            </p:nvSpPr>
            <p:spPr>
              <a:xfrm>
                <a:off x="2510429" y="4262969"/>
                <a:ext cx="1304396" cy="369332"/>
              </a:xfrm>
              <a:prstGeom prst="rect">
                <a:avLst/>
              </a:prstGeom>
              <a:blipFill>
                <a:blip r:embed="rId15"/>
                <a:stretch>
                  <a:fillRect b="-1311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A3FF082F-472D-4E6E-A649-C24336B57609}"/>
              </a:ext>
            </a:extLst>
          </p:cNvPr>
          <p:cNvSpPr/>
          <p:nvPr/>
        </p:nvSpPr>
        <p:spPr bwMode="auto">
          <a:xfrm>
            <a:off x="467542" y="6354029"/>
            <a:ext cx="2211321" cy="346280"/>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22" name="矩形 21">
            <a:extLst>
              <a:ext uri="{FF2B5EF4-FFF2-40B4-BE49-F238E27FC236}">
                <a16:creationId xmlns:a16="http://schemas.microsoft.com/office/drawing/2014/main" id="{0C7B0D63-5968-4BA4-985D-6CA2F5772411}"/>
              </a:ext>
            </a:extLst>
          </p:cNvPr>
          <p:cNvSpPr/>
          <p:nvPr/>
        </p:nvSpPr>
        <p:spPr bwMode="auto">
          <a:xfrm>
            <a:off x="467542" y="6000064"/>
            <a:ext cx="2211321" cy="346280"/>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D66F3FE-D17B-4C89-8DCD-900021B959D6}"/>
                  </a:ext>
                </a:extLst>
              </p:cNvPr>
              <p:cNvSpPr txBox="1"/>
              <p:nvPr/>
            </p:nvSpPr>
            <p:spPr>
              <a:xfrm>
                <a:off x="3059832" y="5992380"/>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(103,</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3" name="文本框 22">
                <a:extLst>
                  <a:ext uri="{FF2B5EF4-FFF2-40B4-BE49-F238E27FC236}">
                    <a16:creationId xmlns:a16="http://schemas.microsoft.com/office/drawing/2014/main" id="{7D66F3FE-D17B-4C89-8DCD-900021B959D6}"/>
                  </a:ext>
                </a:extLst>
              </p:cNvPr>
              <p:cNvSpPr txBox="1">
                <a:spLocks noRot="1" noChangeAspect="1" noMove="1" noResize="1" noEditPoints="1" noAdjustHandles="1" noChangeArrowheads="1" noChangeShapeType="1" noTextEdit="1"/>
              </p:cNvSpPr>
              <p:nvPr/>
            </p:nvSpPr>
            <p:spPr>
              <a:xfrm>
                <a:off x="3059832" y="5992380"/>
                <a:ext cx="1046312" cy="369332"/>
              </a:xfrm>
              <a:prstGeom prst="rect">
                <a:avLst/>
              </a:prstGeom>
              <a:blipFill>
                <a:blip r:embed="rId1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7D6E8B3-0240-4028-8E78-BC1A85A5290C}"/>
                  </a:ext>
                </a:extLst>
              </p:cNvPr>
              <p:cNvSpPr txBox="1"/>
              <p:nvPr/>
            </p:nvSpPr>
            <p:spPr>
              <a:xfrm>
                <a:off x="3814825" y="4262969"/>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23">
                <a:extLst>
                  <a:ext uri="{FF2B5EF4-FFF2-40B4-BE49-F238E27FC236}">
                    <a16:creationId xmlns:a16="http://schemas.microsoft.com/office/drawing/2014/main" id="{B7D6E8B3-0240-4028-8E78-BC1A85A5290C}"/>
                  </a:ext>
                </a:extLst>
              </p:cNvPr>
              <p:cNvSpPr txBox="1">
                <a:spLocks noRot="1" noChangeAspect="1" noMove="1" noResize="1" noEditPoints="1" noAdjustHandles="1" noChangeArrowheads="1" noChangeShapeType="1" noTextEdit="1"/>
              </p:cNvSpPr>
              <p:nvPr/>
            </p:nvSpPr>
            <p:spPr>
              <a:xfrm>
                <a:off x="3814825" y="4262969"/>
                <a:ext cx="1120820" cy="369332"/>
              </a:xfrm>
              <a:prstGeom prst="rect">
                <a:avLst/>
              </a:prstGeom>
              <a:blipFill>
                <a:blip r:embed="rId1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E6F6464-3437-4830-88B3-0807DDCA83B3}"/>
                  </a:ext>
                </a:extLst>
              </p:cNvPr>
              <p:cNvSpPr txBox="1"/>
              <p:nvPr/>
            </p:nvSpPr>
            <p:spPr>
              <a:xfrm>
                <a:off x="2510429" y="3527907"/>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(102,</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2E6F6464-3437-4830-88B3-0807DDCA83B3}"/>
                  </a:ext>
                </a:extLst>
              </p:cNvPr>
              <p:cNvSpPr txBox="1">
                <a:spLocks noRot="1" noChangeAspect="1" noMove="1" noResize="1" noEditPoints="1" noAdjustHandles="1" noChangeArrowheads="1" noChangeShapeType="1" noTextEdit="1"/>
              </p:cNvSpPr>
              <p:nvPr/>
            </p:nvSpPr>
            <p:spPr>
              <a:xfrm>
                <a:off x="2510429" y="3527907"/>
                <a:ext cx="1304396" cy="369332"/>
              </a:xfrm>
              <a:prstGeom prst="rect">
                <a:avLst/>
              </a:prstGeom>
              <a:blipFill>
                <a:blip r:embed="rId1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77E97F8-8A02-4AA5-96F6-BC863AE4EBCA}"/>
                  </a:ext>
                </a:extLst>
              </p:cNvPr>
              <p:cNvSpPr txBox="1"/>
              <p:nvPr/>
            </p:nvSpPr>
            <p:spPr>
              <a:xfrm>
                <a:off x="2510429" y="3887922"/>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(102,</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6" name="文本框 25">
                <a:extLst>
                  <a:ext uri="{FF2B5EF4-FFF2-40B4-BE49-F238E27FC236}">
                    <a16:creationId xmlns:a16="http://schemas.microsoft.com/office/drawing/2014/main" id="{277E97F8-8A02-4AA5-96F6-BC863AE4EBCA}"/>
                  </a:ext>
                </a:extLst>
              </p:cNvPr>
              <p:cNvSpPr txBox="1">
                <a:spLocks noRot="1" noChangeAspect="1" noMove="1" noResize="1" noEditPoints="1" noAdjustHandles="1" noChangeArrowheads="1" noChangeShapeType="1" noTextEdit="1"/>
              </p:cNvSpPr>
              <p:nvPr/>
            </p:nvSpPr>
            <p:spPr>
              <a:xfrm>
                <a:off x="2510429" y="3887922"/>
                <a:ext cx="1304396" cy="369332"/>
              </a:xfrm>
              <a:prstGeom prst="rect">
                <a:avLst/>
              </a:prstGeom>
              <a:blipFill>
                <a:blip r:embed="rId1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262B6BD-30F7-4FC6-BE63-BE9792E0E97E}"/>
                  </a:ext>
                </a:extLst>
              </p:cNvPr>
              <p:cNvSpPr txBox="1"/>
              <p:nvPr/>
            </p:nvSpPr>
            <p:spPr>
              <a:xfrm>
                <a:off x="4913620" y="599238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5262B6BD-30F7-4FC6-BE63-BE9792E0E97E}"/>
                  </a:ext>
                </a:extLst>
              </p:cNvPr>
              <p:cNvSpPr txBox="1">
                <a:spLocks noRot="1" noChangeAspect="1" noMove="1" noResize="1" noEditPoints="1" noAdjustHandles="1" noChangeArrowheads="1" noChangeShapeType="1" noTextEdit="1"/>
              </p:cNvSpPr>
              <p:nvPr/>
            </p:nvSpPr>
            <p:spPr>
              <a:xfrm>
                <a:off x="4913620" y="5992380"/>
                <a:ext cx="862737" cy="369332"/>
              </a:xfrm>
              <a:prstGeom prst="rect">
                <a:avLst/>
              </a:prstGeom>
              <a:blipFill>
                <a:blip r:embed="rId2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0DD7A26-3079-4685-AF37-44054FE2E566}"/>
                  </a:ext>
                </a:extLst>
              </p:cNvPr>
              <p:cNvSpPr txBox="1"/>
              <p:nvPr/>
            </p:nvSpPr>
            <p:spPr>
              <a:xfrm>
                <a:off x="6594599" y="599238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8" name="文本框 27">
                <a:extLst>
                  <a:ext uri="{FF2B5EF4-FFF2-40B4-BE49-F238E27FC236}">
                    <a16:creationId xmlns:a16="http://schemas.microsoft.com/office/drawing/2014/main" id="{C0DD7A26-3079-4685-AF37-44054FE2E566}"/>
                  </a:ext>
                </a:extLst>
              </p:cNvPr>
              <p:cNvSpPr txBox="1">
                <a:spLocks noRot="1" noChangeAspect="1" noMove="1" noResize="1" noEditPoints="1" noAdjustHandles="1" noChangeArrowheads="1" noChangeShapeType="1" noTextEdit="1"/>
              </p:cNvSpPr>
              <p:nvPr/>
            </p:nvSpPr>
            <p:spPr>
              <a:xfrm>
                <a:off x="6594599" y="5992380"/>
                <a:ext cx="862737" cy="369332"/>
              </a:xfrm>
              <a:prstGeom prst="rect">
                <a:avLst/>
              </a:prstGeom>
              <a:blipFill>
                <a:blip r:embed="rId21"/>
                <a:stretch>
                  <a:fillRect b="-13115"/>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DAC3AB2F-5083-4FCE-B308-C292244DC16B}"/>
              </a:ext>
            </a:extLst>
          </p:cNvPr>
          <p:cNvSpPr/>
          <p:nvPr/>
        </p:nvSpPr>
        <p:spPr bwMode="auto">
          <a:xfrm>
            <a:off x="467542" y="5623120"/>
            <a:ext cx="2211321" cy="346280"/>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2C7568D-7E95-4AAE-B547-C419D359294E}"/>
                  </a:ext>
                </a:extLst>
              </p:cNvPr>
              <p:cNvSpPr txBox="1"/>
              <p:nvPr/>
            </p:nvSpPr>
            <p:spPr>
              <a:xfrm>
                <a:off x="3059832" y="5613443"/>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(102,</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30" name="文本框 29">
                <a:extLst>
                  <a:ext uri="{FF2B5EF4-FFF2-40B4-BE49-F238E27FC236}">
                    <a16:creationId xmlns:a16="http://schemas.microsoft.com/office/drawing/2014/main" id="{22C7568D-7E95-4AAE-B547-C419D359294E}"/>
                  </a:ext>
                </a:extLst>
              </p:cNvPr>
              <p:cNvSpPr txBox="1">
                <a:spLocks noRot="1" noChangeAspect="1" noMove="1" noResize="1" noEditPoints="1" noAdjustHandles="1" noChangeArrowheads="1" noChangeShapeType="1" noTextEdit="1"/>
              </p:cNvSpPr>
              <p:nvPr/>
            </p:nvSpPr>
            <p:spPr>
              <a:xfrm>
                <a:off x="3059832" y="5613443"/>
                <a:ext cx="1046312" cy="369332"/>
              </a:xfrm>
              <a:prstGeom prst="rect">
                <a:avLst/>
              </a:prstGeom>
              <a:blipFill>
                <a:blip r:embed="rId2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A8D98BE-E715-4EB8-BCAC-CEC0AD6FE3FA}"/>
                  </a:ext>
                </a:extLst>
              </p:cNvPr>
              <p:cNvSpPr txBox="1"/>
              <p:nvPr/>
            </p:nvSpPr>
            <p:spPr>
              <a:xfrm>
                <a:off x="3814825" y="3887922"/>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8A8D98BE-E715-4EB8-BCAC-CEC0AD6FE3FA}"/>
                  </a:ext>
                </a:extLst>
              </p:cNvPr>
              <p:cNvSpPr txBox="1">
                <a:spLocks noRot="1" noChangeAspect="1" noMove="1" noResize="1" noEditPoints="1" noAdjustHandles="1" noChangeArrowheads="1" noChangeShapeType="1" noTextEdit="1"/>
              </p:cNvSpPr>
              <p:nvPr/>
            </p:nvSpPr>
            <p:spPr>
              <a:xfrm>
                <a:off x="3814825" y="3887922"/>
                <a:ext cx="1120820" cy="369332"/>
              </a:xfrm>
              <a:prstGeom prst="rect">
                <a:avLst/>
              </a:prstGeom>
              <a:blipFill>
                <a:blip r:embed="rId2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B603356-8243-45C5-8CFC-57082D64253C}"/>
                  </a:ext>
                </a:extLst>
              </p:cNvPr>
              <p:cNvSpPr txBox="1"/>
              <p:nvPr/>
            </p:nvSpPr>
            <p:spPr>
              <a:xfrm>
                <a:off x="4913620" y="561344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CB603356-8243-45C5-8CFC-57082D64253C}"/>
                  </a:ext>
                </a:extLst>
              </p:cNvPr>
              <p:cNvSpPr txBox="1">
                <a:spLocks noRot="1" noChangeAspect="1" noMove="1" noResize="1" noEditPoints="1" noAdjustHandles="1" noChangeArrowheads="1" noChangeShapeType="1" noTextEdit="1"/>
              </p:cNvSpPr>
              <p:nvPr/>
            </p:nvSpPr>
            <p:spPr>
              <a:xfrm>
                <a:off x="4913620" y="5613443"/>
                <a:ext cx="862737" cy="369332"/>
              </a:xfrm>
              <a:prstGeom prst="rect">
                <a:avLst/>
              </a:prstGeom>
              <a:blipFill>
                <a:blip r:embed="rId2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6875353-518C-4B1C-9872-3CDE3DA8113E}"/>
                  </a:ext>
                </a:extLst>
              </p:cNvPr>
              <p:cNvSpPr txBox="1"/>
              <p:nvPr/>
            </p:nvSpPr>
            <p:spPr>
              <a:xfrm>
                <a:off x="6594599" y="561344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46875353-518C-4B1C-9872-3CDE3DA8113E}"/>
                  </a:ext>
                </a:extLst>
              </p:cNvPr>
              <p:cNvSpPr txBox="1">
                <a:spLocks noRot="1" noChangeAspect="1" noMove="1" noResize="1" noEditPoints="1" noAdjustHandles="1" noChangeArrowheads="1" noChangeShapeType="1" noTextEdit="1"/>
              </p:cNvSpPr>
              <p:nvPr/>
            </p:nvSpPr>
            <p:spPr>
              <a:xfrm>
                <a:off x="6594599" y="5613443"/>
                <a:ext cx="862737" cy="369332"/>
              </a:xfrm>
              <a:prstGeom prst="rect">
                <a:avLst/>
              </a:prstGeom>
              <a:blipFill>
                <a:blip r:embed="rId2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1268815-D77F-4B0C-8DAA-BAE271CDE764}"/>
                  </a:ext>
                </a:extLst>
              </p:cNvPr>
              <p:cNvSpPr txBox="1"/>
              <p:nvPr/>
            </p:nvSpPr>
            <p:spPr>
              <a:xfrm>
                <a:off x="2510429" y="2044984"/>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(101,</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35" name="文本框 34">
                <a:extLst>
                  <a:ext uri="{FF2B5EF4-FFF2-40B4-BE49-F238E27FC236}">
                    <a16:creationId xmlns:a16="http://schemas.microsoft.com/office/drawing/2014/main" id="{B1268815-D77F-4B0C-8DAA-BAE271CDE764}"/>
                  </a:ext>
                </a:extLst>
              </p:cNvPr>
              <p:cNvSpPr txBox="1">
                <a:spLocks noRot="1" noChangeAspect="1" noMove="1" noResize="1" noEditPoints="1" noAdjustHandles="1" noChangeArrowheads="1" noChangeShapeType="1" noTextEdit="1"/>
              </p:cNvSpPr>
              <p:nvPr/>
            </p:nvSpPr>
            <p:spPr>
              <a:xfrm>
                <a:off x="2510429" y="2044984"/>
                <a:ext cx="1304396" cy="369332"/>
              </a:xfrm>
              <a:prstGeom prst="rect">
                <a:avLst/>
              </a:prstGeom>
              <a:blipFill>
                <a:blip r:embed="rId2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9ECB6603-A469-449B-8CCB-421AC5D8B38D}"/>
                  </a:ext>
                </a:extLst>
              </p:cNvPr>
              <p:cNvSpPr txBox="1"/>
              <p:nvPr/>
            </p:nvSpPr>
            <p:spPr>
              <a:xfrm>
                <a:off x="2510429" y="2795077"/>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(101,</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36" name="文本框 35">
                <a:extLst>
                  <a:ext uri="{FF2B5EF4-FFF2-40B4-BE49-F238E27FC236}">
                    <a16:creationId xmlns:a16="http://schemas.microsoft.com/office/drawing/2014/main" id="{9ECB6603-A469-449B-8CCB-421AC5D8B38D}"/>
                  </a:ext>
                </a:extLst>
              </p:cNvPr>
              <p:cNvSpPr txBox="1">
                <a:spLocks noRot="1" noChangeAspect="1" noMove="1" noResize="1" noEditPoints="1" noAdjustHandles="1" noChangeArrowheads="1" noChangeShapeType="1" noTextEdit="1"/>
              </p:cNvSpPr>
              <p:nvPr/>
            </p:nvSpPr>
            <p:spPr>
              <a:xfrm>
                <a:off x="2510429" y="2795077"/>
                <a:ext cx="1304396" cy="369332"/>
              </a:xfrm>
              <a:prstGeom prst="rect">
                <a:avLst/>
              </a:prstGeom>
              <a:blipFill>
                <a:blip r:embed="rId27"/>
                <a:stretch>
                  <a:fillRect b="-13333"/>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DEB09E42-2571-460F-84B4-FA90396D17D4}"/>
              </a:ext>
            </a:extLst>
          </p:cNvPr>
          <p:cNvSpPr/>
          <p:nvPr/>
        </p:nvSpPr>
        <p:spPr bwMode="auto">
          <a:xfrm>
            <a:off x="467542" y="5247246"/>
            <a:ext cx="2211321" cy="346280"/>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9E6DEBD-27E7-429C-90CE-A384A5F63440}"/>
                  </a:ext>
                </a:extLst>
              </p:cNvPr>
              <p:cNvSpPr txBox="1"/>
              <p:nvPr/>
            </p:nvSpPr>
            <p:spPr>
              <a:xfrm>
                <a:off x="3059832" y="5230184"/>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38" name="文本框 37">
                <a:extLst>
                  <a:ext uri="{FF2B5EF4-FFF2-40B4-BE49-F238E27FC236}">
                    <a16:creationId xmlns:a16="http://schemas.microsoft.com/office/drawing/2014/main" id="{99E6DEBD-27E7-429C-90CE-A384A5F63440}"/>
                  </a:ext>
                </a:extLst>
              </p:cNvPr>
              <p:cNvSpPr txBox="1">
                <a:spLocks noRot="1" noChangeAspect="1" noMove="1" noResize="1" noEditPoints="1" noAdjustHandles="1" noChangeArrowheads="1" noChangeShapeType="1" noTextEdit="1"/>
              </p:cNvSpPr>
              <p:nvPr/>
            </p:nvSpPr>
            <p:spPr>
              <a:xfrm>
                <a:off x="3059832" y="5230184"/>
                <a:ext cx="1046312" cy="369332"/>
              </a:xfrm>
              <a:prstGeom prst="rect">
                <a:avLst/>
              </a:prstGeom>
              <a:blipFill>
                <a:blip r:embed="rId2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CF872DD0-FAD2-4C46-AE1C-6333F1C15E8E}"/>
                  </a:ext>
                </a:extLst>
              </p:cNvPr>
              <p:cNvSpPr txBox="1"/>
              <p:nvPr/>
            </p:nvSpPr>
            <p:spPr>
              <a:xfrm>
                <a:off x="3814825" y="3527907"/>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39" name="文本框 38">
                <a:extLst>
                  <a:ext uri="{FF2B5EF4-FFF2-40B4-BE49-F238E27FC236}">
                    <a16:creationId xmlns:a16="http://schemas.microsoft.com/office/drawing/2014/main" id="{CF872DD0-FAD2-4C46-AE1C-6333F1C15E8E}"/>
                  </a:ext>
                </a:extLst>
              </p:cNvPr>
              <p:cNvSpPr txBox="1">
                <a:spLocks noRot="1" noChangeAspect="1" noMove="1" noResize="1" noEditPoints="1" noAdjustHandles="1" noChangeArrowheads="1" noChangeShapeType="1" noTextEdit="1"/>
              </p:cNvSpPr>
              <p:nvPr/>
            </p:nvSpPr>
            <p:spPr>
              <a:xfrm>
                <a:off x="3814825" y="3527907"/>
                <a:ext cx="1120820" cy="369332"/>
              </a:xfrm>
              <a:prstGeom prst="rect">
                <a:avLst/>
              </a:prstGeom>
              <a:blipFill>
                <a:blip r:embed="rId2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51EFF0C-3395-45A0-8D87-FBAFDCC961B5}"/>
                  </a:ext>
                </a:extLst>
              </p:cNvPr>
              <p:cNvSpPr txBox="1"/>
              <p:nvPr/>
            </p:nvSpPr>
            <p:spPr>
              <a:xfrm>
                <a:off x="4821832" y="5230184"/>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B51EFF0C-3395-45A0-8D87-FBAFDCC961B5}"/>
                  </a:ext>
                </a:extLst>
              </p:cNvPr>
              <p:cNvSpPr txBox="1">
                <a:spLocks noRot="1" noChangeAspect="1" noMove="1" noResize="1" noEditPoints="1" noAdjustHandles="1" noChangeArrowheads="1" noChangeShapeType="1" noTextEdit="1"/>
              </p:cNvSpPr>
              <p:nvPr/>
            </p:nvSpPr>
            <p:spPr>
              <a:xfrm>
                <a:off x="4821832" y="5230184"/>
                <a:ext cx="1046312" cy="369332"/>
              </a:xfrm>
              <a:prstGeom prst="rect">
                <a:avLst/>
              </a:prstGeom>
              <a:blipFill>
                <a:blip r:embed="rId30"/>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D5B23CB-EE47-49CD-87AF-B5B76BCA5AEC}"/>
                  </a:ext>
                </a:extLst>
              </p:cNvPr>
              <p:cNvSpPr txBox="1"/>
              <p:nvPr/>
            </p:nvSpPr>
            <p:spPr>
              <a:xfrm>
                <a:off x="6594599" y="5230184"/>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8D5B23CB-EE47-49CD-87AF-B5B76BCA5AEC}"/>
                  </a:ext>
                </a:extLst>
              </p:cNvPr>
              <p:cNvSpPr txBox="1">
                <a:spLocks noRot="1" noChangeAspect="1" noMove="1" noResize="1" noEditPoints="1" noAdjustHandles="1" noChangeArrowheads="1" noChangeShapeType="1" noTextEdit="1"/>
              </p:cNvSpPr>
              <p:nvPr/>
            </p:nvSpPr>
            <p:spPr>
              <a:xfrm>
                <a:off x="6594599" y="5230184"/>
                <a:ext cx="862737" cy="369332"/>
              </a:xfrm>
              <a:prstGeom prst="rect">
                <a:avLst/>
              </a:prstGeom>
              <a:blipFill>
                <a:blip r:embed="rId31"/>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CE27901-FB5F-4025-A678-CA2395840A2C}"/>
                  </a:ext>
                </a:extLst>
              </p:cNvPr>
              <p:cNvSpPr txBox="1"/>
              <p:nvPr/>
            </p:nvSpPr>
            <p:spPr>
              <a:xfrm>
                <a:off x="3814825" y="2044984"/>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(100,</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2" name="文本框 41">
                <a:extLst>
                  <a:ext uri="{FF2B5EF4-FFF2-40B4-BE49-F238E27FC236}">
                    <a16:creationId xmlns:a16="http://schemas.microsoft.com/office/drawing/2014/main" id="{DCE27901-FB5F-4025-A678-CA2395840A2C}"/>
                  </a:ext>
                </a:extLst>
              </p:cNvPr>
              <p:cNvSpPr txBox="1">
                <a:spLocks noRot="1" noChangeAspect="1" noMove="1" noResize="1" noEditPoints="1" noAdjustHandles="1" noChangeArrowheads="1" noChangeShapeType="1" noTextEdit="1"/>
              </p:cNvSpPr>
              <p:nvPr/>
            </p:nvSpPr>
            <p:spPr>
              <a:xfrm>
                <a:off x="3814825" y="2044984"/>
                <a:ext cx="1304396" cy="369332"/>
              </a:xfrm>
              <a:prstGeom prst="rect">
                <a:avLst/>
              </a:prstGeom>
              <a:blipFill>
                <a:blip r:embed="rId3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1913C763-59B5-4592-8CC7-A0747D63C1DA}"/>
                  </a:ext>
                </a:extLst>
              </p:cNvPr>
              <p:cNvSpPr txBox="1"/>
              <p:nvPr/>
            </p:nvSpPr>
            <p:spPr>
              <a:xfrm>
                <a:off x="2510429" y="2420030"/>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(100,</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1913C763-59B5-4592-8CC7-A0747D63C1DA}"/>
                  </a:ext>
                </a:extLst>
              </p:cNvPr>
              <p:cNvSpPr txBox="1">
                <a:spLocks noRot="1" noChangeAspect="1" noMove="1" noResize="1" noEditPoints="1" noAdjustHandles="1" noChangeArrowheads="1" noChangeShapeType="1" noTextEdit="1"/>
              </p:cNvSpPr>
              <p:nvPr/>
            </p:nvSpPr>
            <p:spPr>
              <a:xfrm>
                <a:off x="2510429" y="2420030"/>
                <a:ext cx="1304396" cy="369332"/>
              </a:xfrm>
              <a:prstGeom prst="rect">
                <a:avLst/>
              </a:prstGeom>
              <a:blipFill>
                <a:blip r:embed="rId33"/>
                <a:stretch>
                  <a:fillRect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508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xit" presetSubtype="4" fill="hold" grpId="1" nodeType="clickEffect">
                                  <p:stCondLst>
                                    <p:cond delay="0"/>
                                  </p:stCondLst>
                                  <p:childTnLst>
                                    <p:animEffect transition="out" filter="wipe(down)">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wipe(left)">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xit" presetSubtype="4" fill="hold" grpId="1" nodeType="clickEffect">
                                  <p:stCondLst>
                                    <p:cond delay="0"/>
                                  </p:stCondLst>
                                  <p:childTnLst>
                                    <p:animEffect transition="out" filter="wipe(down)">
                                      <p:cBhvr>
                                        <p:cTn id="99" dur="500"/>
                                        <p:tgtEl>
                                          <p:spTgt spid="22"/>
                                        </p:tgtEl>
                                      </p:cBhvr>
                                    </p:animEffect>
                                    <p:set>
                                      <p:cBhvr>
                                        <p:cTn id="100" dur="1" fill="hold">
                                          <p:stCondLst>
                                            <p:cond delay="499"/>
                                          </p:stCondLst>
                                        </p:cTn>
                                        <p:tgtEl>
                                          <p:spTgt spid="22"/>
                                        </p:tgtEl>
                                        <p:attrNameLst>
                                          <p:attrName>style.visibility</p:attrName>
                                        </p:attrNameLst>
                                      </p:cBhvr>
                                      <p:to>
                                        <p:strVal val="hidden"/>
                                      </p:to>
                                    </p:set>
                                  </p:childTnLst>
                                </p:cTn>
                              </p:par>
                              <p:par>
                                <p:cTn id="101" presetID="2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down)">
                                      <p:cBhvr>
                                        <p:cTn id="103" dur="500"/>
                                        <p:tgtEl>
                                          <p:spTgt spid="2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left)">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left)">
                                      <p:cBhvr>
                                        <p:cTn id="113" dur="500"/>
                                        <p:tgtEl>
                                          <p:spTgt spid="3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left)">
                                      <p:cBhvr>
                                        <p:cTn id="118" dur="500"/>
                                        <p:tgtEl>
                                          <p:spTgt spid="32"/>
                                        </p:tgtEl>
                                      </p:cBhvr>
                                    </p:animEffect>
                                  </p:childTnLst>
                                </p:cTn>
                              </p:par>
                            </p:childTnLst>
                          </p:cTn>
                        </p:par>
                        <p:par>
                          <p:cTn id="119" fill="hold">
                            <p:stCondLst>
                              <p:cond delay="500"/>
                            </p:stCondLst>
                            <p:childTnLst>
                              <p:par>
                                <p:cTn id="120" presetID="22" presetClass="entr" presetSubtype="8" fill="hold" grpId="0"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left)">
                                      <p:cBhvr>
                                        <p:cTn id="122" dur="5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wipe(left)">
                                      <p:cBhvr>
                                        <p:cTn id="127" dur="500"/>
                                        <p:tgtEl>
                                          <p:spTgt spid="35"/>
                                        </p:tgtEl>
                                      </p:cBhvr>
                                    </p:animEffect>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xit" presetSubtype="4" fill="hold" grpId="1" nodeType="clickEffect">
                                  <p:stCondLst>
                                    <p:cond delay="0"/>
                                  </p:stCondLst>
                                  <p:childTnLst>
                                    <p:animEffect transition="out" filter="wipe(down)">
                                      <p:cBhvr>
                                        <p:cTn id="135" dur="500"/>
                                        <p:tgtEl>
                                          <p:spTgt spid="29"/>
                                        </p:tgtEl>
                                      </p:cBhvr>
                                    </p:animEffect>
                                    <p:set>
                                      <p:cBhvr>
                                        <p:cTn id="136" dur="1" fill="hold">
                                          <p:stCondLst>
                                            <p:cond delay="499"/>
                                          </p:stCondLst>
                                        </p:cTn>
                                        <p:tgtEl>
                                          <p:spTgt spid="29"/>
                                        </p:tgtEl>
                                        <p:attrNameLst>
                                          <p:attrName>style.visibility</p:attrName>
                                        </p:attrNameLst>
                                      </p:cBhvr>
                                      <p:to>
                                        <p:strVal val="hidden"/>
                                      </p:to>
                                    </p:set>
                                  </p:childTnLst>
                                </p:cTn>
                              </p:par>
                              <p:par>
                                <p:cTn id="137" presetID="22" presetClass="entr" presetSubtype="4" fill="hold" grpId="0"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wipe(down)">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wipe(left)">
                                      <p:cBhvr>
                                        <p:cTn id="144" dur="500"/>
                                        <p:tgtEl>
                                          <p:spTgt spid="3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ipe(left)">
                                      <p:cBhvr>
                                        <p:cTn id="149" dur="500"/>
                                        <p:tgtEl>
                                          <p:spTgt spid="39"/>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wipe(left)">
                                      <p:cBhvr>
                                        <p:cTn id="154" dur="500"/>
                                        <p:tgtEl>
                                          <p:spTgt spid="40"/>
                                        </p:tgtEl>
                                      </p:cBhvr>
                                    </p:animEffect>
                                  </p:childTnLst>
                                </p:cTn>
                              </p:par>
                            </p:childTnLst>
                          </p:cTn>
                        </p:par>
                        <p:par>
                          <p:cTn id="155" fill="hold">
                            <p:stCondLst>
                              <p:cond delay="500"/>
                            </p:stCondLst>
                            <p:childTnLst>
                              <p:par>
                                <p:cTn id="156" presetID="22" presetClass="entr" presetSubtype="8" fill="hold" grpId="0" nodeType="afterEffect">
                                  <p:stCondLst>
                                    <p:cond delay="0"/>
                                  </p:stCondLst>
                                  <p:childTnLst>
                                    <p:set>
                                      <p:cBhvr>
                                        <p:cTn id="157" dur="1" fill="hold">
                                          <p:stCondLst>
                                            <p:cond delay="0"/>
                                          </p:stCondLst>
                                        </p:cTn>
                                        <p:tgtEl>
                                          <p:spTgt spid="41"/>
                                        </p:tgtEl>
                                        <p:attrNameLst>
                                          <p:attrName>style.visibility</p:attrName>
                                        </p:attrNameLst>
                                      </p:cBhvr>
                                      <p:to>
                                        <p:strVal val="visible"/>
                                      </p:to>
                                    </p:set>
                                    <p:animEffect transition="in" filter="wipe(left)">
                                      <p:cBhvr>
                                        <p:cTn id="158" dur="500"/>
                                        <p:tgtEl>
                                          <p:spTgt spid="41"/>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wipe(left)">
                                      <p:cBhvr>
                                        <p:cTn id="163" dur="500"/>
                                        <p:tgtEl>
                                          <p:spTgt spid="42"/>
                                        </p:tgtEl>
                                      </p:cBhvr>
                                    </p:animEffect>
                                  </p:childTnLst>
                                </p:cTn>
                              </p:par>
                            </p:childTnLst>
                          </p:cTn>
                        </p:par>
                        <p:par>
                          <p:cTn id="164" fill="hold">
                            <p:stCondLst>
                              <p:cond delay="500"/>
                            </p:stCondLst>
                            <p:childTnLst>
                              <p:par>
                                <p:cTn id="165" presetID="22" presetClass="entr" presetSubtype="8" fill="hold" grpId="0" nodeType="after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wipe(left)">
                                      <p:cBhvr>
                                        <p:cTn id="167" dur="500"/>
                                        <p:tgtEl>
                                          <p:spTgt spid="4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xit" presetSubtype="4" fill="hold" grpId="1" nodeType="clickEffect">
                                  <p:stCondLst>
                                    <p:cond delay="0"/>
                                  </p:stCondLst>
                                  <p:childTnLst>
                                    <p:animEffect transition="out" filter="wipe(down)">
                                      <p:cBhvr>
                                        <p:cTn id="171" dur="500"/>
                                        <p:tgtEl>
                                          <p:spTgt spid="37"/>
                                        </p:tgtEl>
                                      </p:cBhvr>
                                    </p:animEffect>
                                    <p:set>
                                      <p:cBhvr>
                                        <p:cTn id="17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P spid="13" grpId="0"/>
      <p:bldP spid="14" grpId="0"/>
      <p:bldP spid="15" grpId="0"/>
      <p:bldP spid="16" grpId="0"/>
      <p:bldP spid="17" grpId="0"/>
      <p:bldP spid="18" grpId="0"/>
      <p:bldP spid="21" grpId="0"/>
      <p:bldP spid="5" grpId="0" animBg="1"/>
      <p:bldP spid="5" grpId="1" animBg="1"/>
      <p:bldP spid="22" grpId="0" animBg="1"/>
      <p:bldP spid="22" grpId="1" animBg="1"/>
      <p:bldP spid="23" grpId="0"/>
      <p:bldP spid="24" grpId="0"/>
      <p:bldP spid="25" grpId="0"/>
      <p:bldP spid="26" grpId="0"/>
      <p:bldP spid="27" grpId="0"/>
      <p:bldP spid="28" grpId="0"/>
      <p:bldP spid="29" grpId="0" animBg="1"/>
      <p:bldP spid="29" grpId="1" animBg="1"/>
      <p:bldP spid="30" grpId="0"/>
      <p:bldP spid="31" grpId="0"/>
      <p:bldP spid="32" grpId="0"/>
      <p:bldP spid="33" grpId="0"/>
      <p:bldP spid="35" grpId="0"/>
      <p:bldP spid="36" grpId="0"/>
      <p:bldP spid="37" grpId="0" animBg="1"/>
      <p:bldP spid="37" grpId="1" animBg="1"/>
      <p:bldP spid="38" grpId="0"/>
      <p:bldP spid="39" grpId="0"/>
      <p:bldP spid="40" grpId="0"/>
      <p:bldP spid="41"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5469957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寄存器和地址描述符</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84725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9.2.3 </a:t>
            </a:r>
            <a:r>
              <a:rPr lang="zh-CN" altLang="en-US" dirty="0">
                <a:solidFill>
                  <a:schemeClr val="bg1"/>
                </a:solidFill>
                <a:latin typeface="微软雅黑" panose="020B0503020204020204" pitchFamily="34" charset="-122"/>
                <a:ea typeface="微软雅黑" panose="020B0503020204020204" pitchFamily="34" charset="-122"/>
              </a:rPr>
              <a:t>寄存器和地址描述符</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3446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寄存器信息</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空闲？分配给某个变量？分配给几个变量（复写时出现这种情况）？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建立一个编译时用的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寄存器描述数组</a:t>
                </a:r>
                <a14:m>
                  <m:oMath xmlns:m="http://schemas.openxmlformats.org/officeDocument/2006/math">
                    <m:r>
                      <a:rPr lang="en-US" altLang="zh-CN"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𝑅𝑣𝑎𝑙</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，动态地记录各寄存器的上述信息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：表示寄存器</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中未保存任何变量，处于空闲状态。</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：表示寄存器</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中保存了变量</a:t>
                </a:r>
                <a14:m>
                  <m:oMath xmlns:m="http://schemas.openxmlformats.org/officeDocument/2006/math">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。如四元式</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翻译得到的目标代码中，执行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后</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；再执行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𝑦</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后</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中含有多个变量：如</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时，遇到四元式</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，不需要生成任何指令，只需要令</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即可。</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42296"/>
                <a:ext cx="8856984" cy="3446585"/>
              </a:xfrm>
              <a:prstGeom prst="rect">
                <a:avLst/>
              </a:prstGeom>
              <a:blipFill>
                <a:blip r:embed="rId3"/>
                <a:stretch>
                  <a:fillRect l="-619" b="-12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4333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寄存器和地址描述符</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84725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9.2.3 </a:t>
            </a:r>
            <a:r>
              <a:rPr lang="zh-CN" altLang="en-US" dirty="0">
                <a:solidFill>
                  <a:schemeClr val="bg1"/>
                </a:solidFill>
                <a:latin typeface="微软雅黑" panose="020B0503020204020204" pitchFamily="34" charset="-122"/>
                <a:ea typeface="微软雅黑" panose="020B0503020204020204" pitchFamily="34" charset="-122"/>
              </a:rPr>
              <a:t>寄存器和地址描述符</a:t>
            </a:r>
          </a:p>
        </p:txBody>
      </p:sp>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72A23C6-52E0-4AD3-8F08-1C0EF1603FC6}"/>
                  </a:ext>
                </a:extLst>
              </p:cNvPr>
              <p:cNvSpPr txBox="1">
                <a:spLocks noChangeArrowheads="1"/>
              </p:cNvSpPr>
              <p:nvPr/>
            </p:nvSpPr>
            <p:spPr bwMode="auto">
              <a:xfrm>
                <a:off x="179512" y="1142296"/>
                <a:ext cx="8856984" cy="50231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变量信息</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如果变量存在寄存器中，自然希望使用寄存器中的值，而不是主存中的值。</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44525" lvl="1">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变量地址描述数组</a:t>
                </a:r>
                <a14:m>
                  <m:oMath xmlns:m="http://schemas.openxmlformats.org/officeDocument/2006/math">
                    <m:r>
                      <a:rPr lang="en-US" altLang="zh-CN" sz="1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𝐴𝑣𝑎𝑙</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，动态地记录各变量现行值的存放位置：是寄存器中，还是某主存单元，还是既在寄存器又在主存单元。</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：变量的值既不在寄存器中也不在内存中，变量还未赋初始值时即处于这个状态。</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：变量</a:t>
                </a:r>
                <a14:m>
                  <m:oMath xmlns:m="http://schemas.openxmlformats.org/officeDocument/2006/math">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只在寄存器中。如四元式</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翻译得到的目标代码中，执行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𝑦</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后，</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𝑧</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的值只在寄存器中而不在内存中，即</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𝑧</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：变量</a:t>
                </a:r>
                <a14:m>
                  <m:oMath xmlns:m="http://schemas.openxmlformats.org/officeDocument/2006/math">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既在寄存器中也在主存中。如</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时执行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后，</a:t>
                </a:r>
                <a14:m>
                  <m:oMath xmlns:m="http://schemas.openxmlformats.org/officeDocument/2006/math">
                    <m:r>
                      <a:rPr lang="zh-CN" altLang="en-US" sz="1600" b="0" i="1" smtClean="0">
                        <a:latin typeface="Cambria Math" panose="02040503050406030204" pitchFamily="18" charset="0"/>
                        <a:ea typeface="微软雅黑" panose="020B0503020204020204" pitchFamily="34" charset="-122"/>
                        <a:cs typeface="Times New Roman" panose="02020603050405020304" pitchFamily="18" charset="0"/>
                      </a:rPr>
                      <m:t>有</m:t>
                    </m:r>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987425" lvl="1">
                  <a:lnSpc>
                    <a:spcPct val="150000"/>
                  </a:lnSpc>
                  <a:spcBef>
                    <a:spcPct val="20000"/>
                  </a:spcBef>
                  <a:buFont typeface="Wingdings" panose="05000000000000000000" pitchFamily="2" charset="2"/>
                  <a:buChar char="ü"/>
                </a:pP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：变量</a:t>
                </a:r>
                <a14:m>
                  <m:oMath xmlns:m="http://schemas.openxmlformats.org/officeDocument/2006/math">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只在主存中。如实参传递到函数内的参数值，或者</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𝐴𝑣𝑎𝑙</m:t>
                    </m:r>
                    <m:d>
                      <m:d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时执行</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14:m>
                  <m:oMath xmlns:m="http://schemas.openxmlformats.org/officeDocument/2006/math">
                    <m:sSub>
                      <m:sSubPr>
                        <m:ctrlP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smtClean="0">
                        <a:latin typeface="Cambria Math" panose="02040503050406030204" pitchFamily="18" charset="0"/>
                        <a:ea typeface="微软雅黑" panose="020B0503020204020204" pitchFamily="34" charset="-122"/>
                        <a:cs typeface="Times New Roman" panose="02020603050405020304" pitchFamily="18" charset="0"/>
                      </a:rPr>
                      <m:t>𝑦</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，使得寄存器中不再有</a:t>
                </a:r>
                <a14:m>
                  <m:oMath xmlns:m="http://schemas.openxmlformats.org/officeDocument/2006/math">
                    <m:r>
                      <a:rPr lang="en-US" altLang="zh-CN" sz="16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的值。</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TextBox 8">
                <a:extLst>
                  <a:ext uri="{FF2B5EF4-FFF2-40B4-BE49-F238E27FC236}">
                    <a16:creationId xmlns:a16="http://schemas.microsoft.com/office/drawing/2014/main" id="{C72A23C6-52E0-4AD3-8F08-1C0EF1603FC6}"/>
                  </a:ext>
                </a:extLst>
              </p:cNvPr>
              <p:cNvSpPr txBox="1">
                <a:spLocks noRot="1" noChangeAspect="1" noMove="1" noResize="1" noEditPoints="1" noAdjustHandles="1" noChangeArrowheads="1" noChangeShapeType="1" noTextEdit="1"/>
              </p:cNvSpPr>
              <p:nvPr/>
            </p:nvSpPr>
            <p:spPr bwMode="auto">
              <a:xfrm>
                <a:off x="179512" y="1142296"/>
                <a:ext cx="8856984" cy="5023170"/>
              </a:xfrm>
              <a:prstGeom prst="rect">
                <a:avLst/>
              </a:prstGeom>
              <a:blipFill>
                <a:blip r:embed="rId3"/>
                <a:stretch>
                  <a:fillRect l="-619" r="-619" b="-6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1790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第九章 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目标代码生成：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以源程序的中间代码作为输入，产生等价的目标程序作为输出。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D1D66BE4-77E0-4CF2-9122-0918243DFC38}"/>
              </a:ext>
            </a:extLst>
          </p:cNvPr>
          <p:cNvGrpSpPr/>
          <p:nvPr/>
        </p:nvGrpSpPr>
        <p:grpSpPr>
          <a:xfrm>
            <a:off x="273586" y="3789040"/>
            <a:ext cx="8668836" cy="1613939"/>
            <a:chOff x="323528" y="3210340"/>
            <a:chExt cx="8668836" cy="1613939"/>
          </a:xfrm>
        </p:grpSpPr>
        <p:sp>
          <p:nvSpPr>
            <p:cNvPr id="2" name="矩形 1">
              <a:extLst>
                <a:ext uri="{FF2B5EF4-FFF2-40B4-BE49-F238E27FC236}">
                  <a16:creationId xmlns:a16="http://schemas.microsoft.com/office/drawing/2014/main" id="{2F7A6BBA-9BB6-4AE1-A95D-743E7C2091D9}"/>
                </a:ext>
              </a:extLst>
            </p:cNvPr>
            <p:cNvSpPr/>
            <p:nvPr/>
          </p:nvSpPr>
          <p:spPr bwMode="auto">
            <a:xfrm>
              <a:off x="3822449" y="3396546"/>
              <a:ext cx="1440160" cy="473886"/>
            </a:xfrm>
            <a:prstGeom prst="rect">
              <a:avLst/>
            </a:prstGeom>
            <a:noFill/>
            <a:ln w="9525">
              <a:solidFill>
                <a:schemeClr val="tx1"/>
              </a:solidFill>
              <a:prstDash val="dash"/>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代码优化</a:t>
              </a:r>
            </a:p>
          </p:txBody>
        </p:sp>
        <p:sp>
          <p:nvSpPr>
            <p:cNvPr id="16" name="矩形 15">
              <a:extLst>
                <a:ext uri="{FF2B5EF4-FFF2-40B4-BE49-F238E27FC236}">
                  <a16:creationId xmlns:a16="http://schemas.microsoft.com/office/drawing/2014/main" id="{D4A9A209-0E93-4981-8BD6-7477A94CAAE6}"/>
                </a:ext>
              </a:extLst>
            </p:cNvPr>
            <p:cNvSpPr/>
            <p:nvPr/>
          </p:nvSpPr>
          <p:spPr bwMode="auto">
            <a:xfrm>
              <a:off x="1791490" y="3393885"/>
              <a:ext cx="1440160" cy="479208"/>
            </a:xfrm>
            <a:prstGeom prst="rect">
              <a:avLst/>
            </a:prstGeom>
            <a:noFill/>
            <a:ln w="9525">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编译前端</a:t>
              </a:r>
            </a:p>
          </p:txBody>
        </p:sp>
        <p:sp>
          <p:nvSpPr>
            <p:cNvPr id="17" name="矩形 16">
              <a:extLst>
                <a:ext uri="{FF2B5EF4-FFF2-40B4-BE49-F238E27FC236}">
                  <a16:creationId xmlns:a16="http://schemas.microsoft.com/office/drawing/2014/main" id="{EA87B662-51F1-4980-B3FA-091C09D8C99C}"/>
                </a:ext>
              </a:extLst>
            </p:cNvPr>
            <p:cNvSpPr/>
            <p:nvPr/>
          </p:nvSpPr>
          <p:spPr bwMode="auto">
            <a:xfrm>
              <a:off x="5853408" y="3393885"/>
              <a:ext cx="1440160" cy="479208"/>
            </a:xfrm>
            <a:prstGeom prst="rect">
              <a:avLst/>
            </a:prstGeom>
            <a:noFill/>
            <a:ln w="9525">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代码生成器</a:t>
              </a:r>
            </a:p>
          </p:txBody>
        </p:sp>
        <p:sp>
          <p:nvSpPr>
            <p:cNvPr id="19" name="矩形 18">
              <a:extLst>
                <a:ext uri="{FF2B5EF4-FFF2-40B4-BE49-F238E27FC236}">
                  <a16:creationId xmlns:a16="http://schemas.microsoft.com/office/drawing/2014/main" id="{783D0EE9-46FB-4E70-A279-8A9DB749739E}"/>
                </a:ext>
              </a:extLst>
            </p:cNvPr>
            <p:cNvSpPr/>
            <p:nvPr/>
          </p:nvSpPr>
          <p:spPr bwMode="auto">
            <a:xfrm>
              <a:off x="3822449" y="4345071"/>
              <a:ext cx="1440160" cy="479208"/>
            </a:xfrm>
            <a:prstGeom prst="rect">
              <a:avLst/>
            </a:prstGeom>
            <a:noFill/>
            <a:ln w="9525">
              <a:solidFill>
                <a:schemeClr val="tx1"/>
              </a:solidFill>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符号表</a:t>
              </a:r>
            </a:p>
          </p:txBody>
        </p:sp>
        <p:cxnSp>
          <p:nvCxnSpPr>
            <p:cNvPr id="6" name="直接箭头连接符 5">
              <a:extLst>
                <a:ext uri="{FF2B5EF4-FFF2-40B4-BE49-F238E27FC236}">
                  <a16:creationId xmlns:a16="http://schemas.microsoft.com/office/drawing/2014/main" id="{CF328EA5-A772-414A-99FA-2C68026FD7F2}"/>
                </a:ext>
              </a:extLst>
            </p:cNvPr>
            <p:cNvCxnSpPr>
              <a:cxnSpLocks/>
              <a:stCxn id="16" idx="3"/>
              <a:endCxn id="2" idx="1"/>
            </p:cNvCxnSpPr>
            <p:nvPr/>
          </p:nvCxnSpPr>
          <p:spPr>
            <a:xfrm>
              <a:off x="3231650" y="3633489"/>
              <a:ext cx="590799" cy="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92EEAFC-D89E-4189-BBC4-ADB2EB585002}"/>
                </a:ext>
              </a:extLst>
            </p:cNvPr>
            <p:cNvCxnSpPr>
              <a:cxnSpLocks/>
              <a:stCxn id="2" idx="3"/>
              <a:endCxn id="17" idx="1"/>
            </p:cNvCxnSpPr>
            <p:nvPr/>
          </p:nvCxnSpPr>
          <p:spPr>
            <a:xfrm>
              <a:off x="5262609" y="3633489"/>
              <a:ext cx="590799" cy="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FC9A69D-0678-43B0-9488-8F6E2E5849AD}"/>
                </a:ext>
              </a:extLst>
            </p:cNvPr>
            <p:cNvCxnSpPr>
              <a:cxnSpLocks/>
              <a:stCxn id="2" idx="2"/>
              <a:endCxn id="19" idx="0"/>
            </p:cNvCxnSpPr>
            <p:nvPr/>
          </p:nvCxnSpPr>
          <p:spPr>
            <a:xfrm>
              <a:off x="4542529" y="3870432"/>
              <a:ext cx="0" cy="4746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17261E3-6B7B-4CD6-A021-4AF27BAF0116}"/>
                </a:ext>
              </a:extLst>
            </p:cNvPr>
            <p:cNvSpPr/>
            <p:nvPr/>
          </p:nvSpPr>
          <p:spPr>
            <a:xfrm>
              <a:off x="323528" y="3448823"/>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源程序</a:t>
              </a:r>
            </a:p>
          </p:txBody>
        </p:sp>
        <p:sp>
          <p:nvSpPr>
            <p:cNvPr id="24" name="矩形 23">
              <a:extLst>
                <a:ext uri="{FF2B5EF4-FFF2-40B4-BE49-F238E27FC236}">
                  <a16:creationId xmlns:a16="http://schemas.microsoft.com/office/drawing/2014/main" id="{21643173-5FBE-4827-A012-F4F56690C534}"/>
                </a:ext>
              </a:extLst>
            </p:cNvPr>
            <p:cNvSpPr/>
            <p:nvPr/>
          </p:nvSpPr>
          <p:spPr>
            <a:xfrm>
              <a:off x="7884368" y="3448823"/>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目标程序</a:t>
              </a:r>
            </a:p>
          </p:txBody>
        </p:sp>
        <p:cxnSp>
          <p:nvCxnSpPr>
            <p:cNvPr id="26" name="直接箭头连接符 25">
              <a:extLst>
                <a:ext uri="{FF2B5EF4-FFF2-40B4-BE49-F238E27FC236}">
                  <a16:creationId xmlns:a16="http://schemas.microsoft.com/office/drawing/2014/main" id="{51414C83-7170-4CE9-B861-BF687972C582}"/>
                </a:ext>
              </a:extLst>
            </p:cNvPr>
            <p:cNvCxnSpPr>
              <a:cxnSpLocks/>
              <a:stCxn id="8" idx="3"/>
              <a:endCxn id="16" idx="1"/>
            </p:cNvCxnSpPr>
            <p:nvPr/>
          </p:nvCxnSpPr>
          <p:spPr>
            <a:xfrm>
              <a:off x="1200691" y="3633489"/>
              <a:ext cx="590799" cy="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8A5DBB86-BF4D-43E1-B8CD-63ADEB4D0CC1}"/>
                </a:ext>
              </a:extLst>
            </p:cNvPr>
            <p:cNvCxnSpPr>
              <a:cxnSpLocks/>
              <a:stCxn id="17" idx="3"/>
              <a:endCxn id="24" idx="1"/>
            </p:cNvCxnSpPr>
            <p:nvPr/>
          </p:nvCxnSpPr>
          <p:spPr>
            <a:xfrm>
              <a:off x="7293568" y="3633489"/>
              <a:ext cx="590800" cy="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86CEDE4-2341-4974-A384-0688F7B20C99}"/>
                </a:ext>
              </a:extLst>
            </p:cNvPr>
            <p:cNvCxnSpPr>
              <a:cxnSpLocks/>
              <a:stCxn id="16" idx="2"/>
              <a:endCxn id="19" idx="1"/>
            </p:cNvCxnSpPr>
            <p:nvPr/>
          </p:nvCxnSpPr>
          <p:spPr>
            <a:xfrm>
              <a:off x="2511570" y="3873093"/>
              <a:ext cx="1310879" cy="71158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922C3D4-D3ED-48C6-AD05-42455A023FBC}"/>
                </a:ext>
              </a:extLst>
            </p:cNvPr>
            <p:cNvCxnSpPr>
              <a:cxnSpLocks/>
              <a:stCxn id="19" idx="3"/>
              <a:endCxn id="17" idx="2"/>
            </p:cNvCxnSpPr>
            <p:nvPr/>
          </p:nvCxnSpPr>
          <p:spPr>
            <a:xfrm flipV="1">
              <a:off x="5262609" y="3873093"/>
              <a:ext cx="1310879" cy="71158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A1A084F-DE28-4010-9AA6-B6EA4E026BC3}"/>
                </a:ext>
              </a:extLst>
            </p:cNvPr>
            <p:cNvSpPr/>
            <p:nvPr/>
          </p:nvSpPr>
          <p:spPr>
            <a:xfrm>
              <a:off x="3196032" y="3210340"/>
              <a:ext cx="595035" cy="787523"/>
            </a:xfrm>
            <a:prstGeom prst="rect">
              <a:avLst/>
            </a:prstGeom>
          </p:spPr>
          <p:txBody>
            <a:bodyPr wrap="non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中间</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代码</a:t>
              </a:r>
            </a:p>
          </p:txBody>
        </p:sp>
        <p:sp>
          <p:nvSpPr>
            <p:cNvPr id="44" name="矩形 43">
              <a:extLst>
                <a:ext uri="{FF2B5EF4-FFF2-40B4-BE49-F238E27FC236}">
                  <a16:creationId xmlns:a16="http://schemas.microsoft.com/office/drawing/2014/main" id="{7AC4C5E4-ABFF-4C73-8110-5B37A25278C5}"/>
                </a:ext>
              </a:extLst>
            </p:cNvPr>
            <p:cNvSpPr/>
            <p:nvPr/>
          </p:nvSpPr>
          <p:spPr>
            <a:xfrm>
              <a:off x="5226991" y="3210340"/>
              <a:ext cx="595035" cy="787523"/>
            </a:xfrm>
            <a:prstGeom prst="rect">
              <a:avLst/>
            </a:prstGeom>
          </p:spPr>
          <p:txBody>
            <a:bodyPr wrap="non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中间</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代码</a:t>
              </a:r>
            </a:p>
          </p:txBody>
        </p:sp>
      </p:grpSp>
      <p:sp>
        <p:nvSpPr>
          <p:cNvPr id="45" name="TextBox 8">
            <a:extLst>
              <a:ext uri="{FF2B5EF4-FFF2-40B4-BE49-F238E27FC236}">
                <a16:creationId xmlns:a16="http://schemas.microsoft.com/office/drawing/2014/main" id="{C19842D3-D319-4E77-9ECE-C4A6AB14B347}"/>
              </a:ext>
            </a:extLst>
          </p:cNvPr>
          <p:cNvSpPr txBox="1">
            <a:spLocks noChangeArrowheads="1"/>
          </p:cNvSpPr>
          <p:nvPr/>
        </p:nvSpPr>
        <p:spPr bwMode="auto">
          <a:xfrm>
            <a:off x="179512" y="2085841"/>
            <a:ext cx="8856984" cy="14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代码生成要着重考虑两个问题：</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空间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：如何使生成的目标代码较短？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：如何充分利用寄存器，减少目标代码中访问存储单元的次数？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695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565178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6796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基本块代码生成算法</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9.2.4 </a:t>
            </a:r>
            <a:r>
              <a:rPr lang="zh-CN" altLang="en-US" dirty="0">
                <a:solidFill>
                  <a:schemeClr val="bg1"/>
                </a:solidFill>
                <a:latin typeface="微软雅黑" panose="020B0503020204020204" pitchFamily="34" charset="-122"/>
                <a:ea typeface="微软雅黑" panose="020B0503020204020204" pitchFamily="34" charset="-122"/>
              </a:rPr>
              <a:t>简单代码生成算法</a:t>
            </a:r>
          </a:p>
        </p:txBody>
      </p:sp>
      <p:pic>
        <p:nvPicPr>
          <p:cNvPr id="3" name="图片 2">
            <a:extLst>
              <a:ext uri="{FF2B5EF4-FFF2-40B4-BE49-F238E27FC236}">
                <a16:creationId xmlns:a16="http://schemas.microsoft.com/office/drawing/2014/main" id="{47358C93-625E-48D4-9561-41801BDC2463}"/>
              </a:ext>
            </a:extLst>
          </p:cNvPr>
          <p:cNvPicPr>
            <a:picLocks noChangeAspect="1"/>
          </p:cNvPicPr>
          <p:nvPr/>
        </p:nvPicPr>
        <p:blipFill>
          <a:blip r:embed="rId3"/>
          <a:stretch>
            <a:fillRect/>
          </a:stretch>
        </p:blipFill>
        <p:spPr>
          <a:xfrm>
            <a:off x="766734" y="997699"/>
            <a:ext cx="7610531" cy="5800767"/>
          </a:xfrm>
          <a:prstGeom prst="rect">
            <a:avLst/>
          </a:prstGeom>
        </p:spPr>
      </p:pic>
      <p:pic>
        <p:nvPicPr>
          <p:cNvPr id="8" name="图片 7">
            <a:extLst>
              <a:ext uri="{FF2B5EF4-FFF2-40B4-BE49-F238E27FC236}">
                <a16:creationId xmlns:a16="http://schemas.microsoft.com/office/drawing/2014/main" id="{41453F36-EB89-45DF-B11F-80CC4FC100E4}"/>
              </a:ext>
            </a:extLst>
          </p:cNvPr>
          <p:cNvPicPr>
            <a:picLocks noChangeAspect="1"/>
          </p:cNvPicPr>
          <p:nvPr/>
        </p:nvPicPr>
        <p:blipFill>
          <a:blip r:embed="rId4"/>
          <a:stretch>
            <a:fillRect/>
          </a:stretch>
        </p:blipFill>
        <p:spPr>
          <a:xfrm>
            <a:off x="5148064" y="3964041"/>
            <a:ext cx="3552851" cy="2219341"/>
          </a:xfrm>
          <a:prstGeom prst="rect">
            <a:avLst/>
          </a:prstGeom>
        </p:spPr>
      </p:pic>
    </p:spTree>
    <p:extLst>
      <p:ext uri="{BB962C8B-B14F-4D97-AF65-F5344CB8AC3E}">
        <p14:creationId xmlns:p14="http://schemas.microsoft.com/office/powerpoint/2010/main" val="177228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基本块代码生成算法</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9.2.4 </a:t>
            </a:r>
            <a:r>
              <a:rPr lang="zh-CN" altLang="en-US" dirty="0">
                <a:solidFill>
                  <a:schemeClr val="bg1"/>
                </a:solidFill>
                <a:latin typeface="微软雅黑" panose="020B0503020204020204" pitchFamily="34" charset="-122"/>
                <a:ea typeface="微软雅黑" panose="020B0503020204020204" pitchFamily="34" charset="-122"/>
              </a:rPr>
              <a:t>简单代码生成算法</a:t>
            </a:r>
          </a:p>
        </p:txBody>
      </p:sp>
      <p:pic>
        <p:nvPicPr>
          <p:cNvPr id="5" name="图片 4">
            <a:extLst>
              <a:ext uri="{FF2B5EF4-FFF2-40B4-BE49-F238E27FC236}">
                <a16:creationId xmlns:a16="http://schemas.microsoft.com/office/drawing/2014/main" id="{232634E0-41B1-4B79-B247-9E98DC1AC8DA}"/>
              </a:ext>
            </a:extLst>
          </p:cNvPr>
          <p:cNvPicPr>
            <a:picLocks noChangeAspect="1"/>
          </p:cNvPicPr>
          <p:nvPr/>
        </p:nvPicPr>
        <p:blipFill>
          <a:blip r:embed="rId3"/>
          <a:stretch>
            <a:fillRect/>
          </a:stretch>
        </p:blipFill>
        <p:spPr>
          <a:xfrm>
            <a:off x="759591" y="1493029"/>
            <a:ext cx="7624818" cy="3871941"/>
          </a:xfrm>
          <a:prstGeom prst="rect">
            <a:avLst/>
          </a:prstGeom>
        </p:spPr>
      </p:pic>
    </p:spTree>
    <p:extLst>
      <p:ext uri="{BB962C8B-B14F-4D97-AF65-F5344CB8AC3E}">
        <p14:creationId xmlns:p14="http://schemas.microsoft.com/office/powerpoint/2010/main" val="1092215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9.2.5 </a:t>
            </a:r>
            <a:r>
              <a:rPr lang="zh-CN" altLang="en-US" dirty="0">
                <a:solidFill>
                  <a:schemeClr val="bg1"/>
                </a:solidFill>
                <a:latin typeface="微软雅黑" panose="020B0503020204020204" pitchFamily="34" charset="-122"/>
                <a:ea typeface="微软雅黑" panose="020B0503020204020204" pitchFamily="34" charset="-122"/>
              </a:rPr>
              <a:t>局部寄存器分配</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局部寄存器分配算法</a:t>
            </a:r>
          </a:p>
        </p:txBody>
      </p:sp>
      <p:pic>
        <p:nvPicPr>
          <p:cNvPr id="8" name="图片 7">
            <a:extLst>
              <a:ext uri="{FF2B5EF4-FFF2-40B4-BE49-F238E27FC236}">
                <a16:creationId xmlns:a16="http://schemas.microsoft.com/office/drawing/2014/main" id="{2D2029A5-EBDF-4351-B066-FD3A6AC3D908}"/>
              </a:ext>
            </a:extLst>
          </p:cNvPr>
          <p:cNvPicPr>
            <a:picLocks noChangeAspect="1"/>
          </p:cNvPicPr>
          <p:nvPr/>
        </p:nvPicPr>
        <p:blipFill>
          <a:blip r:embed="rId3"/>
          <a:stretch>
            <a:fillRect/>
          </a:stretch>
        </p:blipFill>
        <p:spPr>
          <a:xfrm>
            <a:off x="773878" y="1225985"/>
            <a:ext cx="7596243" cy="4867311"/>
          </a:xfrm>
          <a:prstGeom prst="rect">
            <a:avLst/>
          </a:prstGeom>
        </p:spPr>
      </p:pic>
    </p:spTree>
    <p:extLst>
      <p:ext uri="{BB962C8B-B14F-4D97-AF65-F5344CB8AC3E}">
        <p14:creationId xmlns:p14="http://schemas.microsoft.com/office/powerpoint/2010/main" val="199540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6279289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9748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基本块生成目标代码，假设有寄存器</a:t>
                </a:r>
                <a14:m>
                  <m:oMath xmlns:m="http://schemas.openxmlformats.org/officeDocument/2006/math">
                    <m:sSub>
                      <m:sSub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a:p>
                <a:pPr marL="358775" lvl="1" indent="0">
                  <a:lnSpc>
                    <a:spcPct val="150000"/>
                  </a:lnSpc>
                  <a:spcBef>
                    <a:spcPct val="20000"/>
                  </a:spcBef>
                </a:pPr>
                <a14:m>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100</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oMath>
                </a14:m>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102</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(∗,$1,$2,$3)</m:t>
                    </m:r>
                  </m:oMath>
                </a14:m>
                <a:r>
                  <a:rPr lang="en-US" altLang="zh-CN" sz="1800" b="0" dirty="0">
                    <a:ea typeface="微软雅黑" panose="020B0503020204020204" pitchFamily="34" charset="-122"/>
                    <a:cs typeface="Times New Roman" panose="02020603050405020304" pitchFamily="18" charset="0"/>
                  </a:rPr>
                  <a:t>    </a:t>
                </a:r>
                <a14:m>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103</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(=,$3,−,</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974819"/>
              </a:xfrm>
              <a:prstGeom prst="rect">
                <a:avLst/>
              </a:prstGeom>
              <a:blipFill>
                <a:blip r:embed="rId3"/>
                <a:stretch>
                  <a:fillRect l="-688" b="-56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6407BF4D-1CEB-4AE2-913A-B7CB2A667E68}"/>
              </a:ext>
            </a:extLst>
          </p:cNvPr>
          <p:cNvGrpSpPr/>
          <p:nvPr/>
        </p:nvGrpSpPr>
        <p:grpSpPr>
          <a:xfrm>
            <a:off x="850568" y="3636803"/>
            <a:ext cx="7185450" cy="360040"/>
            <a:chOff x="850568" y="3636803"/>
            <a:chExt cx="7185450" cy="360040"/>
          </a:xfrm>
        </p:grpSpPr>
        <p:sp>
          <p:nvSpPr>
            <p:cNvPr id="4" name="矩形 3">
              <a:extLst>
                <a:ext uri="{FF2B5EF4-FFF2-40B4-BE49-F238E27FC236}">
                  <a16:creationId xmlns:a16="http://schemas.microsoft.com/office/drawing/2014/main" id="{854BF2F0-6F0B-459C-9182-F2ADE053E96D}"/>
                </a:ext>
              </a:extLst>
            </p:cNvPr>
            <p:cNvSpPr/>
            <p:nvPr/>
          </p:nvSpPr>
          <p:spPr bwMode="auto">
            <a:xfrm>
              <a:off x="850568" y="3636803"/>
              <a:ext cx="1584176" cy="360040"/>
            </a:xfrm>
            <a:prstGeom prst="rect">
              <a:avLst/>
            </a:prstGeom>
            <a:noFill/>
            <a:ln w="9525">
              <a:solidFill>
                <a:schemeClr val="tx1"/>
              </a:solidFill>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中间代码</a:t>
              </a:r>
            </a:p>
          </p:txBody>
        </p:sp>
        <p:sp>
          <p:nvSpPr>
            <p:cNvPr id="44" name="矩形 43">
              <a:extLst>
                <a:ext uri="{FF2B5EF4-FFF2-40B4-BE49-F238E27FC236}">
                  <a16:creationId xmlns:a16="http://schemas.microsoft.com/office/drawing/2014/main" id="{C0BE5438-A70F-4FF8-A892-F074C6777187}"/>
                </a:ext>
              </a:extLst>
            </p:cNvPr>
            <p:cNvSpPr/>
            <p:nvPr/>
          </p:nvSpPr>
          <p:spPr bwMode="auto">
            <a:xfrm>
              <a:off x="2434744" y="3636803"/>
              <a:ext cx="1584176" cy="360040"/>
            </a:xfrm>
            <a:prstGeom prst="rect">
              <a:avLst/>
            </a:prstGeom>
            <a:noFill/>
            <a:ln w="9525">
              <a:solidFill>
                <a:schemeClr val="tx1"/>
              </a:solidFill>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目标代码</a:t>
              </a:r>
            </a:p>
          </p:txBody>
        </p:sp>
        <p:sp>
          <p:nvSpPr>
            <p:cNvPr id="45" name="矩形 44">
              <a:extLst>
                <a:ext uri="{FF2B5EF4-FFF2-40B4-BE49-F238E27FC236}">
                  <a16:creationId xmlns:a16="http://schemas.microsoft.com/office/drawing/2014/main" id="{B53297BA-9037-4B98-A9B9-E13128328067}"/>
                </a:ext>
              </a:extLst>
            </p:cNvPr>
            <p:cNvSpPr/>
            <p:nvPr/>
          </p:nvSpPr>
          <p:spPr bwMode="auto">
            <a:xfrm>
              <a:off x="4018920" y="3636803"/>
              <a:ext cx="2008549" cy="360040"/>
            </a:xfrm>
            <a:prstGeom prst="rect">
              <a:avLst/>
            </a:prstGeom>
            <a:noFill/>
            <a:ln w="9525">
              <a:solidFill>
                <a:schemeClr val="tx1"/>
              </a:solidFill>
              <a:miter lim="800000"/>
              <a:headEnd/>
              <a:tailEnd/>
            </a:ln>
          </p:spPr>
          <p:txBody>
            <a:bodyPr wrap="none" rtlCol="0" anchor="ctr"/>
            <a:lstStyle/>
            <a:p>
              <a:pPr algn="ctr" eaLnBrk="1" hangingPunct="1"/>
              <a:r>
                <a:rPr lang="en-US" altLang="zh-CN" b="0" dirty="0" err="1">
                  <a:latin typeface="微软雅黑" panose="020B0503020204020204" pitchFamily="34" charset="-122"/>
                  <a:ea typeface="微软雅黑" panose="020B0503020204020204" pitchFamily="34" charset="-122"/>
                </a:rPr>
                <a:t>Rvalue</a:t>
              </a:r>
              <a:endParaRPr lang="zh-CN" altLang="en-US" b="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481F33E7-28BC-4467-9447-35A95ECAB5B7}"/>
                </a:ext>
              </a:extLst>
            </p:cNvPr>
            <p:cNvSpPr/>
            <p:nvPr/>
          </p:nvSpPr>
          <p:spPr bwMode="auto">
            <a:xfrm>
              <a:off x="6027469" y="3636803"/>
              <a:ext cx="2008549" cy="360040"/>
            </a:xfrm>
            <a:prstGeom prst="rect">
              <a:avLst/>
            </a:prstGeom>
            <a:noFill/>
            <a:ln w="9525">
              <a:solidFill>
                <a:schemeClr val="tx1"/>
              </a:solidFill>
              <a:miter lim="800000"/>
              <a:headEnd/>
              <a:tailEnd/>
            </a:ln>
          </p:spPr>
          <p:txBody>
            <a:bodyPr wrap="none" rtlCol="0" anchor="ctr"/>
            <a:lstStyle/>
            <a:p>
              <a:pPr algn="ctr" eaLnBrk="1" hangingPunct="1"/>
              <a:r>
                <a:rPr lang="en-US" altLang="zh-CN" b="0" dirty="0" err="1">
                  <a:latin typeface="微软雅黑" panose="020B0503020204020204" pitchFamily="34" charset="-122"/>
                  <a:ea typeface="微软雅黑" panose="020B0503020204020204" pitchFamily="34" charset="-122"/>
                </a:rPr>
                <a:t>Avalue</a:t>
              </a:r>
              <a:endParaRPr lang="zh-CN" altLang="en-US" b="0" dirty="0">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78D0682D-7A3E-4601-9A52-752B43F9930B}"/>
              </a:ext>
            </a:extLst>
          </p:cNvPr>
          <p:cNvGrpSpPr/>
          <p:nvPr/>
        </p:nvGrpSpPr>
        <p:grpSpPr>
          <a:xfrm>
            <a:off x="850568" y="3996843"/>
            <a:ext cx="7185450" cy="653955"/>
            <a:chOff x="850568" y="3636803"/>
            <a:chExt cx="7185450" cy="360040"/>
          </a:xfrm>
        </p:grpSpPr>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6C7197B5-5D93-4956-BB15-1F5BE7895A7A}"/>
                    </a:ext>
                  </a:extLst>
                </p:cNvPr>
                <p:cNvSpPr/>
                <p:nvPr/>
              </p:nvSpPr>
              <p:spPr bwMode="auto">
                <a:xfrm>
                  <a:off x="850568"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2" name="矩形 51">
                  <a:extLst>
                    <a:ext uri="{FF2B5EF4-FFF2-40B4-BE49-F238E27FC236}">
                      <a16:creationId xmlns:a16="http://schemas.microsoft.com/office/drawing/2014/main" id="{6C7197B5-5D93-4956-BB15-1F5BE7895A7A}"/>
                    </a:ext>
                  </a:extLst>
                </p:cNvPr>
                <p:cNvSpPr>
                  <a:spLocks noRot="1" noChangeAspect="1" noMove="1" noResize="1" noEditPoints="1" noAdjustHandles="1" noChangeArrowheads="1" noChangeShapeType="1" noTextEdit="1"/>
                </p:cNvSpPr>
                <p:nvPr/>
              </p:nvSpPr>
              <p:spPr bwMode="auto">
                <a:xfrm>
                  <a:off x="850568" y="3636803"/>
                  <a:ext cx="1584176" cy="360040"/>
                </a:xfrm>
                <a:prstGeom prst="rect">
                  <a:avLst/>
                </a:prstGeom>
                <a:blipFill>
                  <a:blip r:embed="rId4"/>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0AC42EE-A8AA-4FFA-9F4C-50AD9C67E2DD}"/>
                    </a:ext>
                  </a:extLst>
                </p:cNvPr>
                <p:cNvSpPr/>
                <p:nvPr/>
              </p:nvSpPr>
              <p:spPr bwMode="auto">
                <a:xfrm>
                  <a:off x="2434744"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𝑚𝑜𝑣</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oMath>
                    </m:oMathPara>
                  </a14:m>
                  <a:endParaRPr lang="en-US" altLang="zh-CN" b="0" dirty="0">
                    <a:ea typeface="微软雅黑" panose="020B0503020204020204" pitchFamily="34"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𝑎𝑑𝑑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oMath>
                    </m:oMathPara>
                  </a14:m>
                  <a:endParaRPr lang="en-US" altLang="zh-CN" dirty="0">
                    <a:ea typeface="微软雅黑" panose="020B0503020204020204" pitchFamily="34" charset="-122"/>
                    <a:cs typeface="Times New Roman" panose="02020603050405020304" pitchFamily="18" charset="0"/>
                  </a:endParaRPr>
                </a:p>
              </p:txBody>
            </p:sp>
          </mc:Choice>
          <mc:Fallback xmlns="">
            <p:sp>
              <p:nvSpPr>
                <p:cNvPr id="53" name="矩形 52">
                  <a:extLst>
                    <a:ext uri="{FF2B5EF4-FFF2-40B4-BE49-F238E27FC236}">
                      <a16:creationId xmlns:a16="http://schemas.microsoft.com/office/drawing/2014/main" id="{F0AC42EE-A8AA-4FFA-9F4C-50AD9C67E2DD}"/>
                    </a:ext>
                  </a:extLst>
                </p:cNvPr>
                <p:cNvSpPr>
                  <a:spLocks noRot="1" noChangeAspect="1" noMove="1" noResize="1" noEditPoints="1" noAdjustHandles="1" noChangeArrowheads="1" noChangeShapeType="1" noTextEdit="1"/>
                </p:cNvSpPr>
                <p:nvPr/>
              </p:nvSpPr>
              <p:spPr bwMode="auto">
                <a:xfrm>
                  <a:off x="2434744" y="3636803"/>
                  <a:ext cx="1584176" cy="360040"/>
                </a:xfrm>
                <a:prstGeom prst="rect">
                  <a:avLst/>
                </a:prstGeom>
                <a:blipFill>
                  <a:blip r:embed="rId5"/>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8B0DA528-66F4-41EC-B797-9C200915F521}"/>
                    </a:ext>
                  </a:extLst>
                </p:cNvPr>
                <p:cNvSpPr/>
                <p:nvPr/>
              </p:nvSpPr>
              <p:spPr bwMode="auto">
                <a:xfrm>
                  <a:off x="4018920"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𝑅𝑣</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b="0" dirty="0">
                    <a:latin typeface="微软雅黑" panose="020B0503020204020204" pitchFamily="34" charset="-122"/>
                    <a:ea typeface="微软雅黑" panose="020B0503020204020204" pitchFamily="34" charset="-122"/>
                  </a:endParaRPr>
                </a:p>
              </p:txBody>
            </p:sp>
          </mc:Choice>
          <mc:Fallback xmlns="">
            <p:sp>
              <p:nvSpPr>
                <p:cNvPr id="54" name="矩形 53">
                  <a:extLst>
                    <a:ext uri="{FF2B5EF4-FFF2-40B4-BE49-F238E27FC236}">
                      <a16:creationId xmlns:a16="http://schemas.microsoft.com/office/drawing/2014/main" id="{8B0DA528-66F4-41EC-B797-9C200915F521}"/>
                    </a:ext>
                  </a:extLst>
                </p:cNvPr>
                <p:cNvSpPr>
                  <a:spLocks noRot="1" noChangeAspect="1" noMove="1" noResize="1" noEditPoints="1" noAdjustHandles="1" noChangeArrowheads="1" noChangeShapeType="1" noTextEdit="1"/>
                </p:cNvSpPr>
                <p:nvPr/>
              </p:nvSpPr>
              <p:spPr bwMode="auto">
                <a:xfrm>
                  <a:off x="4018920" y="3636803"/>
                  <a:ext cx="2008549" cy="360040"/>
                </a:xfrm>
                <a:prstGeom prst="rect">
                  <a:avLst/>
                </a:prstGeom>
                <a:blipFill>
                  <a:blip r:embed="rId6"/>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00AE45E-7CB4-4F07-B45D-0C10CD6296FF}"/>
                    </a:ext>
                  </a:extLst>
                </p:cNvPr>
                <p:cNvSpPr/>
                <p:nvPr/>
              </p:nvSpPr>
              <p:spPr bwMode="auto">
                <a:xfrm>
                  <a:off x="6027469"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𝑣</m:t>
                        </m:r>
                        <m:d>
                          <m:dPr>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5" name="矩形 54">
                  <a:extLst>
                    <a:ext uri="{FF2B5EF4-FFF2-40B4-BE49-F238E27FC236}">
                      <a16:creationId xmlns:a16="http://schemas.microsoft.com/office/drawing/2014/main" id="{A00AE45E-7CB4-4F07-B45D-0C10CD6296FF}"/>
                    </a:ext>
                  </a:extLst>
                </p:cNvPr>
                <p:cNvSpPr>
                  <a:spLocks noRot="1" noChangeAspect="1" noMove="1" noResize="1" noEditPoints="1" noAdjustHandles="1" noChangeArrowheads="1" noChangeShapeType="1" noTextEdit="1"/>
                </p:cNvSpPr>
                <p:nvPr/>
              </p:nvSpPr>
              <p:spPr bwMode="auto">
                <a:xfrm>
                  <a:off x="6027469" y="3636803"/>
                  <a:ext cx="2008549" cy="360040"/>
                </a:xfrm>
                <a:prstGeom prst="rect">
                  <a:avLst/>
                </a:prstGeom>
                <a:blipFill>
                  <a:blip r:embed="rId7"/>
                  <a:stretch>
                    <a:fillRect/>
                  </a:stretch>
                </a:blipFill>
                <a:ln w="9525">
                  <a:solidFill>
                    <a:schemeClr val="tx1"/>
                  </a:solidFill>
                  <a:miter lim="800000"/>
                  <a:headEnd/>
                  <a:tailEnd/>
                </a:ln>
              </p:spPr>
              <p:txBody>
                <a:bodyPr/>
                <a:lstStyle/>
                <a:p>
                  <a:r>
                    <a:rPr lang="zh-CN" altLang="en-US">
                      <a:noFill/>
                    </a:rPr>
                    <a:t> </a:t>
                  </a:r>
                </a:p>
              </p:txBody>
            </p:sp>
          </mc:Fallback>
        </mc:AlternateContent>
      </p:grpSp>
      <p:grpSp>
        <p:nvGrpSpPr>
          <p:cNvPr id="56" name="组合 55">
            <a:extLst>
              <a:ext uri="{FF2B5EF4-FFF2-40B4-BE49-F238E27FC236}">
                <a16:creationId xmlns:a16="http://schemas.microsoft.com/office/drawing/2014/main" id="{A8AA5514-ED5B-4AAA-A119-FCA78937F297}"/>
              </a:ext>
            </a:extLst>
          </p:cNvPr>
          <p:cNvGrpSpPr/>
          <p:nvPr/>
        </p:nvGrpSpPr>
        <p:grpSpPr>
          <a:xfrm>
            <a:off x="850568" y="4650798"/>
            <a:ext cx="7185450" cy="653955"/>
            <a:chOff x="850568" y="3636803"/>
            <a:chExt cx="7185450" cy="360040"/>
          </a:xfrm>
        </p:grpSpPr>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55B9EABC-4F81-499B-B2E0-5A5726E9D507}"/>
                    </a:ext>
                  </a:extLst>
                </p:cNvPr>
                <p:cNvSpPr/>
                <p:nvPr/>
              </p:nvSpPr>
              <p:spPr bwMode="auto">
                <a:xfrm>
                  <a:off x="850568"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7" name="矩形 56">
                  <a:extLst>
                    <a:ext uri="{FF2B5EF4-FFF2-40B4-BE49-F238E27FC236}">
                      <a16:creationId xmlns:a16="http://schemas.microsoft.com/office/drawing/2014/main" id="{55B9EABC-4F81-499B-B2E0-5A5726E9D507}"/>
                    </a:ext>
                  </a:extLst>
                </p:cNvPr>
                <p:cNvSpPr>
                  <a:spLocks noRot="1" noChangeAspect="1" noMove="1" noResize="1" noEditPoints="1" noAdjustHandles="1" noChangeArrowheads="1" noChangeShapeType="1" noTextEdit="1"/>
                </p:cNvSpPr>
                <p:nvPr/>
              </p:nvSpPr>
              <p:spPr bwMode="auto">
                <a:xfrm>
                  <a:off x="850568" y="3636803"/>
                  <a:ext cx="1584176" cy="360040"/>
                </a:xfrm>
                <a:prstGeom prst="rect">
                  <a:avLst/>
                </a:prstGeom>
                <a:blipFill>
                  <a:blip r:embed="rId8"/>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CD150DA-8627-4001-87A1-42293705F861}"/>
                    </a:ext>
                  </a:extLst>
                </p:cNvPr>
                <p:cNvSpPr/>
                <p:nvPr/>
              </p:nvSpPr>
              <p:spPr bwMode="auto">
                <a:xfrm>
                  <a:off x="2434744"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𝑚𝑜𝑣</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oMath>
                    </m:oMathPara>
                  </a14:m>
                  <a:endParaRPr lang="en-US" altLang="zh-CN" b="0" dirty="0">
                    <a:ea typeface="微软雅黑" panose="020B0503020204020204" pitchFamily="34"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𝑠𝑢𝑏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oMath>
                    </m:oMathPara>
                  </a14:m>
                  <a:endParaRPr lang="en-US" altLang="zh-CN" dirty="0">
                    <a:ea typeface="微软雅黑" panose="020B0503020204020204" pitchFamily="34" charset="-122"/>
                    <a:cs typeface="Times New Roman" panose="02020603050405020304" pitchFamily="18" charset="0"/>
                  </a:endParaRPr>
                </a:p>
              </p:txBody>
            </p:sp>
          </mc:Choice>
          <mc:Fallback xmlns="">
            <p:sp>
              <p:nvSpPr>
                <p:cNvPr id="58" name="矩形 57">
                  <a:extLst>
                    <a:ext uri="{FF2B5EF4-FFF2-40B4-BE49-F238E27FC236}">
                      <a16:creationId xmlns:a16="http://schemas.microsoft.com/office/drawing/2014/main" id="{3CD150DA-8627-4001-87A1-42293705F861}"/>
                    </a:ext>
                  </a:extLst>
                </p:cNvPr>
                <p:cNvSpPr>
                  <a:spLocks noRot="1" noChangeAspect="1" noMove="1" noResize="1" noEditPoints="1" noAdjustHandles="1" noChangeArrowheads="1" noChangeShapeType="1" noTextEdit="1"/>
                </p:cNvSpPr>
                <p:nvPr/>
              </p:nvSpPr>
              <p:spPr bwMode="auto">
                <a:xfrm>
                  <a:off x="2434744" y="3636803"/>
                  <a:ext cx="1584176" cy="360040"/>
                </a:xfrm>
                <a:prstGeom prst="rect">
                  <a:avLst/>
                </a:prstGeom>
                <a:blipFill>
                  <a:blip r:embed="rId9"/>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DADE0679-A8C4-4901-95D5-05746A170D0D}"/>
                    </a:ext>
                  </a:extLst>
                </p:cNvPr>
                <p:cNvSpPr/>
                <p:nvPr/>
              </p:nvSpPr>
              <p:spPr bwMode="auto">
                <a:xfrm>
                  <a:off x="4018920"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𝑅𝑣</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e>
                        </m:d>
                      </m:oMath>
                    </m:oMathPara>
                  </a14:m>
                  <a:endParaRPr lang="en-US" altLang="zh-CN" b="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𝑅𝑣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59" name="矩形 58">
                  <a:extLst>
                    <a:ext uri="{FF2B5EF4-FFF2-40B4-BE49-F238E27FC236}">
                      <a16:creationId xmlns:a16="http://schemas.microsoft.com/office/drawing/2014/main" id="{DADE0679-A8C4-4901-95D5-05746A170D0D}"/>
                    </a:ext>
                  </a:extLst>
                </p:cNvPr>
                <p:cNvSpPr>
                  <a:spLocks noRot="1" noChangeAspect="1" noMove="1" noResize="1" noEditPoints="1" noAdjustHandles="1" noChangeArrowheads="1" noChangeShapeType="1" noTextEdit="1"/>
                </p:cNvSpPr>
                <p:nvPr/>
              </p:nvSpPr>
              <p:spPr bwMode="auto">
                <a:xfrm>
                  <a:off x="4018920" y="3636803"/>
                  <a:ext cx="2008549" cy="360040"/>
                </a:xfrm>
                <a:prstGeom prst="rect">
                  <a:avLst/>
                </a:prstGeom>
                <a:blipFill>
                  <a:blip r:embed="rId10"/>
                  <a:stretch>
                    <a:fillRect b="-825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655806E3-5347-4F9D-9DB1-3D63D3F085F2}"/>
                    </a:ext>
                  </a:extLst>
                </p:cNvPr>
                <p:cNvSpPr/>
                <p:nvPr/>
              </p:nvSpPr>
              <p:spPr bwMode="auto">
                <a:xfrm>
                  <a:off x="6027469"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𝑣</m:t>
                        </m:r>
                        <m:d>
                          <m:dPr>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dirty="0">
                    <a:latin typeface="微软雅黑" panose="020B0503020204020204" pitchFamily="34" charset="-122"/>
                    <a:ea typeface="微软雅黑" panose="020B0503020204020204" pitchFamily="34" charset="-122"/>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𝐴𝑣</m:t>
                        </m:r>
                        <m:d>
                          <m:dPr>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$2</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60" name="矩形 59">
                  <a:extLst>
                    <a:ext uri="{FF2B5EF4-FFF2-40B4-BE49-F238E27FC236}">
                      <a16:creationId xmlns:a16="http://schemas.microsoft.com/office/drawing/2014/main" id="{655806E3-5347-4F9D-9DB1-3D63D3F085F2}"/>
                    </a:ext>
                  </a:extLst>
                </p:cNvPr>
                <p:cNvSpPr>
                  <a:spLocks noRot="1" noChangeAspect="1" noMove="1" noResize="1" noEditPoints="1" noAdjustHandles="1" noChangeArrowheads="1" noChangeShapeType="1" noTextEdit="1"/>
                </p:cNvSpPr>
                <p:nvPr/>
              </p:nvSpPr>
              <p:spPr bwMode="auto">
                <a:xfrm>
                  <a:off x="6027469" y="3636803"/>
                  <a:ext cx="2008549" cy="360040"/>
                </a:xfrm>
                <a:prstGeom prst="rect">
                  <a:avLst/>
                </a:prstGeom>
                <a:blipFill>
                  <a:blip r:embed="rId11"/>
                  <a:stretch>
                    <a:fillRect b="-8257"/>
                  </a:stretch>
                </a:blipFill>
                <a:ln w="9525">
                  <a:solidFill>
                    <a:schemeClr val="tx1"/>
                  </a:solidFill>
                  <a:miter lim="800000"/>
                  <a:headEnd/>
                  <a:tailEnd/>
                </a:ln>
              </p:spPr>
              <p:txBody>
                <a:bodyPr/>
                <a:lstStyle/>
                <a:p>
                  <a:r>
                    <a:rPr lang="zh-CN" altLang="en-US">
                      <a:noFill/>
                    </a:rPr>
                    <a:t> </a:t>
                  </a:r>
                </a:p>
              </p:txBody>
            </p:sp>
          </mc:Fallback>
        </mc:AlternateContent>
      </p:grpSp>
      <p:grpSp>
        <p:nvGrpSpPr>
          <p:cNvPr id="61" name="组合 60">
            <a:extLst>
              <a:ext uri="{FF2B5EF4-FFF2-40B4-BE49-F238E27FC236}">
                <a16:creationId xmlns:a16="http://schemas.microsoft.com/office/drawing/2014/main" id="{C3C96FE2-E030-43F8-A99A-C676575A8E54}"/>
              </a:ext>
            </a:extLst>
          </p:cNvPr>
          <p:cNvGrpSpPr/>
          <p:nvPr/>
        </p:nvGrpSpPr>
        <p:grpSpPr>
          <a:xfrm>
            <a:off x="850568" y="5304753"/>
            <a:ext cx="7185450" cy="653955"/>
            <a:chOff x="850568" y="3636803"/>
            <a:chExt cx="7185450" cy="360040"/>
          </a:xfrm>
        </p:grpSpPr>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80E6A751-0D1A-49A5-B791-34656E2B3AB0}"/>
                    </a:ext>
                  </a:extLst>
                </p:cNvPr>
                <p:cNvSpPr/>
                <p:nvPr/>
              </p:nvSpPr>
              <p:spPr bwMode="auto">
                <a:xfrm>
                  <a:off x="850568"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2" name="矩形 61">
                  <a:extLst>
                    <a:ext uri="{FF2B5EF4-FFF2-40B4-BE49-F238E27FC236}">
                      <a16:creationId xmlns:a16="http://schemas.microsoft.com/office/drawing/2014/main" id="{80E6A751-0D1A-49A5-B791-34656E2B3AB0}"/>
                    </a:ext>
                  </a:extLst>
                </p:cNvPr>
                <p:cNvSpPr>
                  <a:spLocks noRot="1" noChangeAspect="1" noMove="1" noResize="1" noEditPoints="1" noAdjustHandles="1" noChangeArrowheads="1" noChangeShapeType="1" noTextEdit="1"/>
                </p:cNvSpPr>
                <p:nvPr/>
              </p:nvSpPr>
              <p:spPr bwMode="auto">
                <a:xfrm>
                  <a:off x="850568" y="3636803"/>
                  <a:ext cx="1584176" cy="360040"/>
                </a:xfrm>
                <a:prstGeom prst="rect">
                  <a:avLst/>
                </a:prstGeom>
                <a:blipFill>
                  <a:blip r:embed="rId12"/>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3934350C-4D66-44F5-8737-1FFAC223EDFF}"/>
                    </a:ext>
                  </a:extLst>
                </p:cNvPr>
                <p:cNvSpPr/>
                <p:nvPr/>
              </p:nvSpPr>
              <p:spPr bwMode="auto">
                <a:xfrm>
                  <a:off x="2434744" y="3636803"/>
                  <a:ext cx="1584176" cy="36004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𝑖𝑚𝑢𝑙</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oMath>
                    </m:oMathPara>
                  </a14:m>
                  <a:endParaRPr lang="en-US" altLang="zh-CN" dirty="0">
                    <a:ea typeface="微软雅黑" panose="020B0503020204020204" pitchFamily="34" charset="-122"/>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3934350C-4D66-44F5-8737-1FFAC223EDFF}"/>
                    </a:ext>
                  </a:extLst>
                </p:cNvPr>
                <p:cNvSpPr>
                  <a:spLocks noRot="1" noChangeAspect="1" noMove="1" noResize="1" noEditPoints="1" noAdjustHandles="1" noChangeArrowheads="1" noChangeShapeType="1" noTextEdit="1"/>
                </p:cNvSpPr>
                <p:nvPr/>
              </p:nvSpPr>
              <p:spPr bwMode="auto">
                <a:xfrm>
                  <a:off x="2434744" y="3636803"/>
                  <a:ext cx="1584176" cy="360040"/>
                </a:xfrm>
                <a:prstGeom prst="rect">
                  <a:avLst/>
                </a:prstGeom>
                <a:blipFill>
                  <a:blip r:embed="rId13"/>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2C62D8A-4836-4A09-9FE1-39A0972CF0D0}"/>
                    </a:ext>
                  </a:extLst>
                </p:cNvPr>
                <p:cNvSpPr/>
                <p:nvPr/>
              </p:nvSpPr>
              <p:spPr bwMode="auto">
                <a:xfrm>
                  <a:off x="4018920"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𝑅𝑣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e>
                        </m:d>
                      </m:oMath>
                    </m:oMathPara>
                  </a14:m>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𝑅𝑣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i="1">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64" name="矩形 63">
                  <a:extLst>
                    <a:ext uri="{FF2B5EF4-FFF2-40B4-BE49-F238E27FC236}">
                      <a16:creationId xmlns:a16="http://schemas.microsoft.com/office/drawing/2014/main" id="{82C62D8A-4836-4A09-9FE1-39A0972CF0D0}"/>
                    </a:ext>
                  </a:extLst>
                </p:cNvPr>
                <p:cNvSpPr>
                  <a:spLocks noRot="1" noChangeAspect="1" noMove="1" noResize="1" noEditPoints="1" noAdjustHandles="1" noChangeArrowheads="1" noChangeShapeType="1" noTextEdit="1"/>
                </p:cNvSpPr>
                <p:nvPr/>
              </p:nvSpPr>
              <p:spPr bwMode="auto">
                <a:xfrm>
                  <a:off x="4018920" y="3636803"/>
                  <a:ext cx="2008549" cy="360040"/>
                </a:xfrm>
                <a:prstGeom prst="rect">
                  <a:avLst/>
                </a:prstGeom>
                <a:blipFill>
                  <a:blip r:embed="rId14"/>
                  <a:stretch>
                    <a:fillRect b="-825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80780869-2EC3-4F79-9C81-B372CAF5BA85}"/>
                    </a:ext>
                  </a:extLst>
                </p:cNvPr>
                <p:cNvSpPr/>
                <p:nvPr/>
              </p:nvSpPr>
              <p:spPr bwMode="auto">
                <a:xfrm>
                  <a:off x="6027469" y="3636803"/>
                  <a:ext cx="2008549" cy="36004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𝑣</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dirty="0">
                    <a:latin typeface="微软雅黑" panose="020B0503020204020204" pitchFamily="34" charset="-122"/>
                    <a:ea typeface="微软雅黑" panose="020B0503020204020204" pitchFamily="34" charset="-122"/>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𝐴𝑣</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$2</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65" name="矩形 64">
                  <a:extLst>
                    <a:ext uri="{FF2B5EF4-FFF2-40B4-BE49-F238E27FC236}">
                      <a16:creationId xmlns:a16="http://schemas.microsoft.com/office/drawing/2014/main" id="{80780869-2EC3-4F79-9C81-B372CAF5BA85}"/>
                    </a:ext>
                  </a:extLst>
                </p:cNvPr>
                <p:cNvSpPr>
                  <a:spLocks noRot="1" noChangeAspect="1" noMove="1" noResize="1" noEditPoints="1" noAdjustHandles="1" noChangeArrowheads="1" noChangeShapeType="1" noTextEdit="1"/>
                </p:cNvSpPr>
                <p:nvPr/>
              </p:nvSpPr>
              <p:spPr bwMode="auto">
                <a:xfrm>
                  <a:off x="6027469" y="3636803"/>
                  <a:ext cx="2008549" cy="360040"/>
                </a:xfrm>
                <a:prstGeom prst="rect">
                  <a:avLst/>
                </a:prstGeom>
                <a:blipFill>
                  <a:blip r:embed="rId15"/>
                  <a:stretch>
                    <a:fillRect b="-8257"/>
                  </a:stretch>
                </a:blipFill>
                <a:ln w="9525">
                  <a:solidFill>
                    <a:schemeClr val="tx1"/>
                  </a:solidFill>
                  <a:miter lim="800000"/>
                  <a:headEnd/>
                  <a:tailEnd/>
                </a:ln>
              </p:spPr>
              <p:txBody>
                <a:bodyPr/>
                <a:lstStyle/>
                <a:p>
                  <a:r>
                    <a:rPr lang="zh-CN" altLang="en-US">
                      <a:noFill/>
                    </a:rPr>
                    <a:t> </a:t>
                  </a:r>
                </a:p>
              </p:txBody>
            </p:sp>
          </mc:Fallback>
        </mc:AlternateContent>
      </p:grpSp>
      <p:grpSp>
        <p:nvGrpSpPr>
          <p:cNvPr id="66" name="组合 65">
            <a:extLst>
              <a:ext uri="{FF2B5EF4-FFF2-40B4-BE49-F238E27FC236}">
                <a16:creationId xmlns:a16="http://schemas.microsoft.com/office/drawing/2014/main" id="{56CA925E-FD17-42F2-86B1-7A6A06E1D5FE}"/>
              </a:ext>
            </a:extLst>
          </p:cNvPr>
          <p:cNvGrpSpPr/>
          <p:nvPr/>
        </p:nvGrpSpPr>
        <p:grpSpPr>
          <a:xfrm>
            <a:off x="850568" y="5958709"/>
            <a:ext cx="7185450" cy="782661"/>
            <a:chOff x="850568" y="3636803"/>
            <a:chExt cx="7185450" cy="430900"/>
          </a:xfrm>
        </p:grpSpPr>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454813F-EA96-4566-88FB-3FC6DEECDE97}"/>
                    </a:ext>
                  </a:extLst>
                </p:cNvPr>
                <p:cNvSpPr/>
                <p:nvPr/>
              </p:nvSpPr>
              <p:spPr bwMode="auto">
                <a:xfrm>
                  <a:off x="850568" y="3636803"/>
                  <a:ext cx="1584176" cy="430900"/>
                </a:xfrm>
                <a:prstGeom prst="rect">
                  <a:avLst/>
                </a:prstGeom>
                <a:noFill/>
                <a:ln w="9525">
                  <a:solidFill>
                    <a:schemeClr val="tx1"/>
                  </a:solidFill>
                  <a:miter lim="800000"/>
                  <a:headEnd/>
                  <a:tailEnd/>
                </a:ln>
              </p:spPr>
              <p:txBody>
                <a:bodyPr wrap="none" rtlCol="0" anchor="ct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7" name="矩形 66">
                  <a:extLst>
                    <a:ext uri="{FF2B5EF4-FFF2-40B4-BE49-F238E27FC236}">
                      <a16:creationId xmlns:a16="http://schemas.microsoft.com/office/drawing/2014/main" id="{2454813F-EA96-4566-88FB-3FC6DEECDE97}"/>
                    </a:ext>
                  </a:extLst>
                </p:cNvPr>
                <p:cNvSpPr>
                  <a:spLocks noRot="1" noChangeAspect="1" noMove="1" noResize="1" noEditPoints="1" noAdjustHandles="1" noChangeArrowheads="1" noChangeShapeType="1" noTextEdit="1"/>
                </p:cNvSpPr>
                <p:nvPr/>
              </p:nvSpPr>
              <p:spPr bwMode="auto">
                <a:xfrm>
                  <a:off x="850568" y="3636803"/>
                  <a:ext cx="1584176" cy="430900"/>
                </a:xfrm>
                <a:prstGeom prst="rect">
                  <a:avLst/>
                </a:prstGeom>
                <a:blipFill>
                  <a:blip r:embed="rId16"/>
                  <a:stretch>
                    <a:fillRect/>
                  </a:stretch>
                </a:blipFill>
                <a:ln w="9525">
                  <a:solidFill>
                    <a:schemeClr val="tx1"/>
                  </a:solidFill>
                  <a:miter lim="800000"/>
                  <a:headEnd/>
                  <a:tailEnd/>
                </a:ln>
              </p:spPr>
              <p:txBody>
                <a:bodyPr/>
                <a:lstStyle/>
                <a:p>
                  <a:r>
                    <a:rPr lang="zh-CN" altLang="en-US">
                      <a:noFill/>
                    </a:rPr>
                    <a:t> </a:t>
                  </a:r>
                </a:p>
              </p:txBody>
            </p:sp>
          </mc:Fallback>
        </mc:AlternateContent>
        <p:sp>
          <p:nvSpPr>
            <p:cNvPr id="68" name="矩形 67">
              <a:extLst>
                <a:ext uri="{FF2B5EF4-FFF2-40B4-BE49-F238E27FC236}">
                  <a16:creationId xmlns:a16="http://schemas.microsoft.com/office/drawing/2014/main" id="{1D2A008E-DD6D-44D7-B4CC-170D533C1850}"/>
                </a:ext>
              </a:extLst>
            </p:cNvPr>
            <p:cNvSpPr/>
            <p:nvPr/>
          </p:nvSpPr>
          <p:spPr bwMode="auto">
            <a:xfrm>
              <a:off x="2434744" y="3636803"/>
              <a:ext cx="1584176" cy="430900"/>
            </a:xfrm>
            <a:prstGeom prst="rect">
              <a:avLst/>
            </a:prstGeom>
            <a:noFill/>
            <a:ln w="9525">
              <a:solidFill>
                <a:schemeClr val="tx1"/>
              </a:solidFill>
              <a:miter lim="800000"/>
              <a:headEnd/>
              <a:tailEnd/>
            </a:ln>
          </p:spPr>
          <p:txBody>
            <a:bodyPr wrap="none" rtlCol="0" anchor="ctr"/>
            <a:lstStyle/>
            <a:p>
              <a:endParaRPr lang="en-US" altLang="zh-CN"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08BD287F-11A0-49FA-A757-2A96866DE1A7}"/>
                    </a:ext>
                  </a:extLst>
                </p:cNvPr>
                <p:cNvSpPr/>
                <p:nvPr/>
              </p:nvSpPr>
              <p:spPr bwMode="auto">
                <a:xfrm>
                  <a:off x="4018920" y="3636803"/>
                  <a:ext cx="2008549" cy="43090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𝑅𝑣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$3</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𝑥</m:t>
                            </m:r>
                          </m:e>
                        </m:d>
                      </m:oMath>
                    </m:oMathPara>
                  </a14:m>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𝑅𝑣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i="1">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69" name="矩形 68">
                  <a:extLst>
                    <a:ext uri="{FF2B5EF4-FFF2-40B4-BE49-F238E27FC236}">
                      <a16:creationId xmlns:a16="http://schemas.microsoft.com/office/drawing/2014/main" id="{08BD287F-11A0-49FA-A757-2A96866DE1A7}"/>
                    </a:ext>
                  </a:extLst>
                </p:cNvPr>
                <p:cNvSpPr>
                  <a:spLocks noRot="1" noChangeAspect="1" noMove="1" noResize="1" noEditPoints="1" noAdjustHandles="1" noChangeArrowheads="1" noChangeShapeType="1" noTextEdit="1"/>
                </p:cNvSpPr>
                <p:nvPr/>
              </p:nvSpPr>
              <p:spPr bwMode="auto">
                <a:xfrm>
                  <a:off x="4018920" y="3636803"/>
                  <a:ext cx="2008549" cy="430900"/>
                </a:xfrm>
                <a:prstGeom prst="rect">
                  <a:avLst/>
                </a:prstGeom>
                <a:blipFill>
                  <a:blip r:embed="rId17"/>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7A6558-925E-485C-8BCB-7EDA38C66DCB}"/>
                    </a:ext>
                  </a:extLst>
                </p:cNvPr>
                <p:cNvSpPr/>
                <p:nvPr/>
              </p:nvSpPr>
              <p:spPr bwMode="auto">
                <a:xfrm>
                  <a:off x="6027469" y="3636803"/>
                  <a:ext cx="2008549" cy="430900"/>
                </a:xfrm>
                <a:prstGeom prst="rect">
                  <a:avLst/>
                </a:prstGeom>
                <a:noFill/>
                <a:ln w="9525">
                  <a:solidFill>
                    <a:schemeClr val="tx1"/>
                  </a:solidFill>
                  <a:miter lim="800000"/>
                  <a:headEnd/>
                  <a:tailEnd/>
                </a:ln>
              </p:spPr>
              <p:txBody>
                <a:bodyPr wrap="none" rtlCol="0" anchor="ctr"/>
                <a:lstStyle/>
                <a:p>
                  <a:pPr algn="ctr" eaLnBrk="1" hangingPunct="1"/>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𝑣</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$3</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dirty="0">
                    <a:latin typeface="微软雅黑" panose="020B0503020204020204" pitchFamily="34" charset="-122"/>
                    <a:ea typeface="微软雅黑" panose="020B0503020204020204" pitchFamily="34" charset="-122"/>
                  </a:endParaRPr>
                </a:p>
                <a:p>
                  <a:pPr algn="ctr" eaLnBrk="1" hangingPunct="1"/>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𝐴𝑣</m:t>
                        </m:r>
                        <m:d>
                          <m:dPr>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dirty="0">
                    <a:latin typeface="微软雅黑" panose="020B0503020204020204" pitchFamily="34" charset="-122"/>
                    <a:ea typeface="微软雅黑" panose="020B0503020204020204" pitchFamily="34" charset="-122"/>
                  </a:endParaRPr>
                </a:p>
                <a:p>
                  <a:pPr algn="ctr" eaLnBrk="1" hangingPunct="1"/>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𝐴𝑣</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$2</m:t>
                            </m:r>
                          </m:e>
                        </m:d>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矩形 69">
                  <a:extLst>
                    <a:ext uri="{FF2B5EF4-FFF2-40B4-BE49-F238E27FC236}">
                      <a16:creationId xmlns:a16="http://schemas.microsoft.com/office/drawing/2014/main" id="{707A6558-925E-485C-8BCB-7EDA38C66DCB}"/>
                    </a:ext>
                  </a:extLst>
                </p:cNvPr>
                <p:cNvSpPr>
                  <a:spLocks noRot="1" noChangeAspect="1" noMove="1" noResize="1" noEditPoints="1" noAdjustHandles="1" noChangeArrowheads="1" noChangeShapeType="1" noTextEdit="1"/>
                </p:cNvSpPr>
                <p:nvPr/>
              </p:nvSpPr>
              <p:spPr bwMode="auto">
                <a:xfrm>
                  <a:off x="6027469" y="3636803"/>
                  <a:ext cx="2008549" cy="430900"/>
                </a:xfrm>
                <a:prstGeom prst="rect">
                  <a:avLst/>
                </a:prstGeom>
                <a:blipFill>
                  <a:blip r:embed="rId18"/>
                  <a:stretch>
                    <a:fillRect t="-2290" b="-16031"/>
                  </a:stretch>
                </a:blipFill>
                <a:ln w="9525">
                  <a:solidFill>
                    <a:schemeClr val="tx1"/>
                  </a:solid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43" name="表格 42">
                <a:extLst>
                  <a:ext uri="{FF2B5EF4-FFF2-40B4-BE49-F238E27FC236}">
                    <a16:creationId xmlns:a16="http://schemas.microsoft.com/office/drawing/2014/main" id="{8246DFB1-DD30-4175-BFAA-9833BE966AF9}"/>
                  </a:ext>
                </a:extLst>
              </p:cNvPr>
              <p:cNvGraphicFramePr>
                <a:graphicFrameLocks noGrp="1"/>
              </p:cNvGraphicFramePr>
              <p:nvPr>
                <p:extLst>
                  <p:ext uri="{D42A27DB-BD31-4B8C-83A1-F6EECF244321}">
                    <p14:modId xmlns:p14="http://schemas.microsoft.com/office/powerpoint/2010/main" val="361198270"/>
                  </p:ext>
                </p:extLst>
              </p:nvPr>
            </p:nvGraphicFramePr>
            <p:xfrm>
              <a:off x="683568" y="1591449"/>
              <a:ext cx="7416824"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786723978"/>
                        </a:ext>
                      </a:extLst>
                    </a:gridCol>
                    <a:gridCol w="1482585">
                      <a:extLst>
                        <a:ext uri="{9D8B030D-6E8A-4147-A177-3AD203B41FA5}">
                          <a16:colId xmlns:a16="http://schemas.microsoft.com/office/drawing/2014/main" val="630231226"/>
                        </a:ext>
                      </a:extLst>
                    </a:gridCol>
                    <a:gridCol w="1738053">
                      <a:extLst>
                        <a:ext uri="{9D8B030D-6E8A-4147-A177-3AD203B41FA5}">
                          <a16:colId xmlns:a16="http://schemas.microsoft.com/office/drawing/2014/main" val="3595251653"/>
                        </a:ext>
                      </a:extLst>
                    </a:gridCol>
                    <a:gridCol w="1738053">
                      <a:extLst>
                        <a:ext uri="{9D8B030D-6E8A-4147-A177-3AD203B41FA5}">
                          <a16:colId xmlns:a16="http://schemas.microsoft.com/office/drawing/2014/main" val="836486031"/>
                        </a:ext>
                      </a:extLst>
                    </a:gridCol>
                    <a:gridCol w="1738053">
                      <a:extLst>
                        <a:ext uri="{9D8B030D-6E8A-4147-A177-3AD203B41FA5}">
                          <a16:colId xmlns:a16="http://schemas.microsoft.com/office/drawing/2014/main" val="3690431787"/>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b="0" dirty="0">
                              <a:latin typeface="微软雅黑" panose="020B0503020204020204" pitchFamily="34" charset="-122"/>
                              <a:ea typeface="微软雅黑" panose="020B0503020204020204" pitchFamily="34" charset="-122"/>
                            </a:rPr>
                            <a:t>中间代码</a:t>
                          </a: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(∗,$1,$2,$3)</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bl>
              </a:graphicData>
            </a:graphic>
          </p:graphicFrame>
        </mc:Choice>
        <mc:Fallback xmlns="">
          <p:graphicFrame>
            <p:nvGraphicFramePr>
              <p:cNvPr id="43" name="表格 42">
                <a:extLst>
                  <a:ext uri="{FF2B5EF4-FFF2-40B4-BE49-F238E27FC236}">
                    <a16:creationId xmlns:a16="http://schemas.microsoft.com/office/drawing/2014/main" id="{8246DFB1-DD30-4175-BFAA-9833BE966AF9}"/>
                  </a:ext>
                </a:extLst>
              </p:cNvPr>
              <p:cNvGraphicFramePr>
                <a:graphicFrameLocks noGrp="1"/>
              </p:cNvGraphicFramePr>
              <p:nvPr>
                <p:extLst>
                  <p:ext uri="{D42A27DB-BD31-4B8C-83A1-F6EECF244321}">
                    <p14:modId xmlns:p14="http://schemas.microsoft.com/office/powerpoint/2010/main" val="361198270"/>
                  </p:ext>
                </p:extLst>
              </p:nvPr>
            </p:nvGraphicFramePr>
            <p:xfrm>
              <a:off x="683568" y="1591449"/>
              <a:ext cx="7416824"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786723978"/>
                        </a:ext>
                      </a:extLst>
                    </a:gridCol>
                    <a:gridCol w="1482585">
                      <a:extLst>
                        <a:ext uri="{9D8B030D-6E8A-4147-A177-3AD203B41FA5}">
                          <a16:colId xmlns:a16="http://schemas.microsoft.com/office/drawing/2014/main" val="630231226"/>
                        </a:ext>
                      </a:extLst>
                    </a:gridCol>
                    <a:gridCol w="1738053">
                      <a:extLst>
                        <a:ext uri="{9D8B030D-6E8A-4147-A177-3AD203B41FA5}">
                          <a16:colId xmlns:a16="http://schemas.microsoft.com/office/drawing/2014/main" val="3595251653"/>
                        </a:ext>
                      </a:extLst>
                    </a:gridCol>
                    <a:gridCol w="1738053">
                      <a:extLst>
                        <a:ext uri="{9D8B030D-6E8A-4147-A177-3AD203B41FA5}">
                          <a16:colId xmlns:a16="http://schemas.microsoft.com/office/drawing/2014/main" val="836486031"/>
                        </a:ext>
                      </a:extLst>
                    </a:gridCol>
                    <a:gridCol w="1738053">
                      <a:extLst>
                        <a:ext uri="{9D8B030D-6E8A-4147-A177-3AD203B41FA5}">
                          <a16:colId xmlns:a16="http://schemas.microsoft.com/office/drawing/2014/main" val="3690431787"/>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b="0" dirty="0">
                              <a:latin typeface="微软雅黑" panose="020B0503020204020204" pitchFamily="34" charset="-122"/>
                              <a:ea typeface="微软雅黑" panose="020B0503020204020204" pitchFamily="34" charset="-122"/>
                            </a:rPr>
                            <a:t>中间代码</a:t>
                          </a: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19"/>
                          <a:stretch>
                            <a:fillRect l="-48971" t="-108197" r="-353909" b="-322951"/>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19"/>
                          <a:stretch>
                            <a:fillRect l="-48971" t="-208197" r="-353909" b="-222951"/>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19"/>
                          <a:stretch>
                            <a:fillRect l="-48971" t="-308197" r="-353909" b="-122951"/>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19"/>
                          <a:stretch>
                            <a:fillRect l="-48971" t="-408197" r="-353909" b="-22951"/>
                          </a:stretch>
                        </a:blip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bl>
              </a:graphicData>
            </a:graphic>
          </p:graphicFrame>
        </mc:Fallback>
      </mc:AlternateContent>
      <p:grpSp>
        <p:nvGrpSpPr>
          <p:cNvPr id="47" name="组合 46">
            <a:extLst>
              <a:ext uri="{FF2B5EF4-FFF2-40B4-BE49-F238E27FC236}">
                <a16:creationId xmlns:a16="http://schemas.microsoft.com/office/drawing/2014/main" id="{0F772E5D-D34D-47CD-8A59-5EB91DF8A877}"/>
              </a:ext>
            </a:extLst>
          </p:cNvPr>
          <p:cNvGrpSpPr/>
          <p:nvPr/>
        </p:nvGrpSpPr>
        <p:grpSpPr>
          <a:xfrm>
            <a:off x="3275856" y="1952473"/>
            <a:ext cx="4397504" cy="1470124"/>
            <a:chOff x="3059832" y="5230184"/>
            <a:chExt cx="4397504" cy="1470124"/>
          </a:xfrm>
        </p:grpSpPr>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A202352-F005-4B75-B944-459672A2AB0E}"/>
                    </a:ext>
                  </a:extLst>
                </p:cNvPr>
                <p:cNvSpPr txBox="1"/>
                <p:nvPr/>
              </p:nvSpPr>
              <p:spPr>
                <a:xfrm>
                  <a:off x="3151620" y="633097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8" name="文本框 47">
                  <a:extLst>
                    <a:ext uri="{FF2B5EF4-FFF2-40B4-BE49-F238E27FC236}">
                      <a16:creationId xmlns:a16="http://schemas.microsoft.com/office/drawing/2014/main" id="{0A202352-F005-4B75-B944-459672A2AB0E}"/>
                    </a:ext>
                  </a:extLst>
                </p:cNvPr>
                <p:cNvSpPr txBox="1">
                  <a:spLocks noRot="1" noChangeAspect="1" noMove="1" noResize="1" noEditPoints="1" noAdjustHandles="1" noChangeArrowheads="1" noChangeShapeType="1" noTextEdit="1"/>
                </p:cNvSpPr>
                <p:nvPr/>
              </p:nvSpPr>
              <p:spPr>
                <a:xfrm>
                  <a:off x="3151620" y="6330976"/>
                  <a:ext cx="862737" cy="369332"/>
                </a:xfrm>
                <a:prstGeom prst="rect">
                  <a:avLst/>
                </a:prstGeom>
                <a:blipFill>
                  <a:blip r:embed="rId2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07CD586-179F-48F8-A290-77793BC74B1C}"/>
                    </a:ext>
                  </a:extLst>
                </p:cNvPr>
                <p:cNvSpPr txBox="1"/>
                <p:nvPr/>
              </p:nvSpPr>
              <p:spPr>
                <a:xfrm>
                  <a:off x="4913620" y="633097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9" name="文本框 48">
                  <a:extLst>
                    <a:ext uri="{FF2B5EF4-FFF2-40B4-BE49-F238E27FC236}">
                      <a16:creationId xmlns:a16="http://schemas.microsoft.com/office/drawing/2014/main" id="{007CD586-179F-48F8-A290-77793BC74B1C}"/>
                    </a:ext>
                  </a:extLst>
                </p:cNvPr>
                <p:cNvSpPr txBox="1">
                  <a:spLocks noRot="1" noChangeAspect="1" noMove="1" noResize="1" noEditPoints="1" noAdjustHandles="1" noChangeArrowheads="1" noChangeShapeType="1" noTextEdit="1"/>
                </p:cNvSpPr>
                <p:nvPr/>
              </p:nvSpPr>
              <p:spPr>
                <a:xfrm>
                  <a:off x="4913620" y="6330976"/>
                  <a:ext cx="862737" cy="369332"/>
                </a:xfrm>
                <a:prstGeom prst="rect">
                  <a:avLst/>
                </a:prstGeom>
                <a:blipFill>
                  <a:blip r:embed="rId21"/>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2086052-82CA-455E-8172-252721677097}"/>
                    </a:ext>
                  </a:extLst>
                </p:cNvPr>
                <p:cNvSpPr txBox="1"/>
                <p:nvPr/>
              </p:nvSpPr>
              <p:spPr>
                <a:xfrm>
                  <a:off x="3059832" y="5992380"/>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(103,</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B2086052-82CA-455E-8172-252721677097}"/>
                    </a:ext>
                  </a:extLst>
                </p:cNvPr>
                <p:cNvSpPr txBox="1">
                  <a:spLocks noRot="1" noChangeAspect="1" noMove="1" noResize="1" noEditPoints="1" noAdjustHandles="1" noChangeArrowheads="1" noChangeShapeType="1" noTextEdit="1"/>
                </p:cNvSpPr>
                <p:nvPr/>
              </p:nvSpPr>
              <p:spPr>
                <a:xfrm>
                  <a:off x="3059832" y="5992380"/>
                  <a:ext cx="1046312" cy="369332"/>
                </a:xfrm>
                <a:prstGeom prst="rect">
                  <a:avLst/>
                </a:prstGeom>
                <a:blipFill>
                  <a:blip r:embed="rId2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04FB9C7-DAFC-470D-A540-F31A3A6BFE06}"/>
                    </a:ext>
                  </a:extLst>
                </p:cNvPr>
                <p:cNvSpPr txBox="1"/>
                <p:nvPr/>
              </p:nvSpPr>
              <p:spPr>
                <a:xfrm>
                  <a:off x="4913620" y="599238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1" name="文本框 70">
                  <a:extLst>
                    <a:ext uri="{FF2B5EF4-FFF2-40B4-BE49-F238E27FC236}">
                      <a16:creationId xmlns:a16="http://schemas.microsoft.com/office/drawing/2014/main" id="{904FB9C7-DAFC-470D-A540-F31A3A6BFE06}"/>
                    </a:ext>
                  </a:extLst>
                </p:cNvPr>
                <p:cNvSpPr txBox="1">
                  <a:spLocks noRot="1" noChangeAspect="1" noMove="1" noResize="1" noEditPoints="1" noAdjustHandles="1" noChangeArrowheads="1" noChangeShapeType="1" noTextEdit="1"/>
                </p:cNvSpPr>
                <p:nvPr/>
              </p:nvSpPr>
              <p:spPr>
                <a:xfrm>
                  <a:off x="4913620" y="5992380"/>
                  <a:ext cx="862737" cy="369332"/>
                </a:xfrm>
                <a:prstGeom prst="rect">
                  <a:avLst/>
                </a:prstGeom>
                <a:blipFill>
                  <a:blip r:embed="rId2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D8EE9D27-6DE1-49E8-8930-E0A595068BC3}"/>
                    </a:ext>
                  </a:extLst>
                </p:cNvPr>
                <p:cNvSpPr txBox="1"/>
                <p:nvPr/>
              </p:nvSpPr>
              <p:spPr>
                <a:xfrm>
                  <a:off x="6594599" y="599238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2" name="文本框 71">
                  <a:extLst>
                    <a:ext uri="{FF2B5EF4-FFF2-40B4-BE49-F238E27FC236}">
                      <a16:creationId xmlns:a16="http://schemas.microsoft.com/office/drawing/2014/main" id="{D8EE9D27-6DE1-49E8-8930-E0A595068BC3}"/>
                    </a:ext>
                  </a:extLst>
                </p:cNvPr>
                <p:cNvSpPr txBox="1">
                  <a:spLocks noRot="1" noChangeAspect="1" noMove="1" noResize="1" noEditPoints="1" noAdjustHandles="1" noChangeArrowheads="1" noChangeShapeType="1" noTextEdit="1"/>
                </p:cNvSpPr>
                <p:nvPr/>
              </p:nvSpPr>
              <p:spPr>
                <a:xfrm>
                  <a:off x="6594599" y="5992380"/>
                  <a:ext cx="862737" cy="369332"/>
                </a:xfrm>
                <a:prstGeom prst="rect">
                  <a:avLst/>
                </a:prstGeom>
                <a:blipFill>
                  <a:blip r:embed="rId2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DEA7F240-FF24-4B11-BC8B-255339288737}"/>
                    </a:ext>
                  </a:extLst>
                </p:cNvPr>
                <p:cNvSpPr txBox="1"/>
                <p:nvPr/>
              </p:nvSpPr>
              <p:spPr>
                <a:xfrm>
                  <a:off x="3059832" y="5613443"/>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(102,</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3" name="文本框 72">
                  <a:extLst>
                    <a:ext uri="{FF2B5EF4-FFF2-40B4-BE49-F238E27FC236}">
                      <a16:creationId xmlns:a16="http://schemas.microsoft.com/office/drawing/2014/main" id="{DEA7F240-FF24-4B11-BC8B-255339288737}"/>
                    </a:ext>
                  </a:extLst>
                </p:cNvPr>
                <p:cNvSpPr txBox="1">
                  <a:spLocks noRot="1" noChangeAspect="1" noMove="1" noResize="1" noEditPoints="1" noAdjustHandles="1" noChangeArrowheads="1" noChangeShapeType="1" noTextEdit="1"/>
                </p:cNvSpPr>
                <p:nvPr/>
              </p:nvSpPr>
              <p:spPr>
                <a:xfrm>
                  <a:off x="3059832" y="5613443"/>
                  <a:ext cx="1046312" cy="369332"/>
                </a:xfrm>
                <a:prstGeom prst="rect">
                  <a:avLst/>
                </a:prstGeom>
                <a:blipFill>
                  <a:blip r:embed="rId2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26DBF06B-A9F4-43B2-86BF-2541F65DD022}"/>
                    </a:ext>
                  </a:extLst>
                </p:cNvPr>
                <p:cNvSpPr txBox="1"/>
                <p:nvPr/>
              </p:nvSpPr>
              <p:spPr>
                <a:xfrm>
                  <a:off x="4913620" y="561344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26DBF06B-A9F4-43B2-86BF-2541F65DD022}"/>
                    </a:ext>
                  </a:extLst>
                </p:cNvPr>
                <p:cNvSpPr txBox="1">
                  <a:spLocks noRot="1" noChangeAspect="1" noMove="1" noResize="1" noEditPoints="1" noAdjustHandles="1" noChangeArrowheads="1" noChangeShapeType="1" noTextEdit="1"/>
                </p:cNvSpPr>
                <p:nvPr/>
              </p:nvSpPr>
              <p:spPr>
                <a:xfrm>
                  <a:off x="4913620" y="5613443"/>
                  <a:ext cx="862737" cy="369332"/>
                </a:xfrm>
                <a:prstGeom prst="rect">
                  <a:avLst/>
                </a:prstGeom>
                <a:blipFill>
                  <a:blip r:embed="rId2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9D94962-2CDB-4977-86BA-4F195DF8D751}"/>
                    </a:ext>
                  </a:extLst>
                </p:cNvPr>
                <p:cNvSpPr txBox="1"/>
                <p:nvPr/>
              </p:nvSpPr>
              <p:spPr>
                <a:xfrm>
                  <a:off x="6594599" y="561344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5" name="文本框 74">
                  <a:extLst>
                    <a:ext uri="{FF2B5EF4-FFF2-40B4-BE49-F238E27FC236}">
                      <a16:creationId xmlns:a16="http://schemas.microsoft.com/office/drawing/2014/main" id="{D9D94962-2CDB-4977-86BA-4F195DF8D751}"/>
                    </a:ext>
                  </a:extLst>
                </p:cNvPr>
                <p:cNvSpPr txBox="1">
                  <a:spLocks noRot="1" noChangeAspect="1" noMove="1" noResize="1" noEditPoints="1" noAdjustHandles="1" noChangeArrowheads="1" noChangeShapeType="1" noTextEdit="1"/>
                </p:cNvSpPr>
                <p:nvPr/>
              </p:nvSpPr>
              <p:spPr>
                <a:xfrm>
                  <a:off x="6594599" y="5613443"/>
                  <a:ext cx="862737" cy="369332"/>
                </a:xfrm>
                <a:prstGeom prst="rect">
                  <a:avLst/>
                </a:prstGeom>
                <a:blipFill>
                  <a:blip r:embed="rId2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72CDB9B-A240-4D0C-90C8-243E20111E4C}"/>
                    </a:ext>
                  </a:extLst>
                </p:cNvPr>
                <p:cNvSpPr txBox="1"/>
                <p:nvPr/>
              </p:nvSpPr>
              <p:spPr>
                <a:xfrm>
                  <a:off x="3059832" y="5230184"/>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6" name="文本框 75">
                  <a:extLst>
                    <a:ext uri="{FF2B5EF4-FFF2-40B4-BE49-F238E27FC236}">
                      <a16:creationId xmlns:a16="http://schemas.microsoft.com/office/drawing/2014/main" id="{A72CDB9B-A240-4D0C-90C8-243E20111E4C}"/>
                    </a:ext>
                  </a:extLst>
                </p:cNvPr>
                <p:cNvSpPr txBox="1">
                  <a:spLocks noRot="1" noChangeAspect="1" noMove="1" noResize="1" noEditPoints="1" noAdjustHandles="1" noChangeArrowheads="1" noChangeShapeType="1" noTextEdit="1"/>
                </p:cNvSpPr>
                <p:nvPr/>
              </p:nvSpPr>
              <p:spPr>
                <a:xfrm>
                  <a:off x="3059832" y="5230184"/>
                  <a:ext cx="1046312" cy="369332"/>
                </a:xfrm>
                <a:prstGeom prst="rect">
                  <a:avLst/>
                </a:prstGeom>
                <a:blipFill>
                  <a:blip r:embed="rId2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2B766722-443B-481A-93A0-C0C13D11D546}"/>
                    </a:ext>
                  </a:extLst>
                </p:cNvPr>
                <p:cNvSpPr txBox="1"/>
                <p:nvPr/>
              </p:nvSpPr>
              <p:spPr>
                <a:xfrm>
                  <a:off x="4821832" y="5230184"/>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a:extLst>
                    <a:ext uri="{FF2B5EF4-FFF2-40B4-BE49-F238E27FC236}">
                      <a16:creationId xmlns:a16="http://schemas.microsoft.com/office/drawing/2014/main" id="{2B766722-443B-481A-93A0-C0C13D11D546}"/>
                    </a:ext>
                  </a:extLst>
                </p:cNvPr>
                <p:cNvSpPr txBox="1">
                  <a:spLocks noRot="1" noChangeAspect="1" noMove="1" noResize="1" noEditPoints="1" noAdjustHandles="1" noChangeArrowheads="1" noChangeShapeType="1" noTextEdit="1"/>
                </p:cNvSpPr>
                <p:nvPr/>
              </p:nvSpPr>
              <p:spPr>
                <a:xfrm>
                  <a:off x="4821832" y="5230184"/>
                  <a:ext cx="1046312" cy="369332"/>
                </a:xfrm>
                <a:prstGeom prst="rect">
                  <a:avLst/>
                </a:prstGeom>
                <a:blipFill>
                  <a:blip r:embed="rId2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F84C5E1-EDF5-4896-AF9D-B99670AE1F23}"/>
                    </a:ext>
                  </a:extLst>
                </p:cNvPr>
                <p:cNvSpPr txBox="1"/>
                <p:nvPr/>
              </p:nvSpPr>
              <p:spPr>
                <a:xfrm>
                  <a:off x="6594599" y="5230184"/>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8" name="文本框 77">
                  <a:extLst>
                    <a:ext uri="{FF2B5EF4-FFF2-40B4-BE49-F238E27FC236}">
                      <a16:creationId xmlns:a16="http://schemas.microsoft.com/office/drawing/2014/main" id="{4F84C5E1-EDF5-4896-AF9D-B99670AE1F23}"/>
                    </a:ext>
                  </a:extLst>
                </p:cNvPr>
                <p:cNvSpPr txBox="1">
                  <a:spLocks noRot="1" noChangeAspect="1" noMove="1" noResize="1" noEditPoints="1" noAdjustHandles="1" noChangeArrowheads="1" noChangeShapeType="1" noTextEdit="1"/>
                </p:cNvSpPr>
                <p:nvPr/>
              </p:nvSpPr>
              <p:spPr>
                <a:xfrm>
                  <a:off x="6594599" y="5230184"/>
                  <a:ext cx="862737" cy="369332"/>
                </a:xfrm>
                <a:prstGeom prst="rect">
                  <a:avLst/>
                </a:prstGeom>
                <a:blipFill>
                  <a:blip r:embed="rId30"/>
                  <a:stretch>
                    <a:fillRect b="-1311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7026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528665" y="2715240"/>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528665" y="2715240"/>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522304" y="4127049"/>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522304" y="4127049"/>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208B5DCE-1F99-4D6B-8BBF-408508CAA5B1}"/>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49" name="矩形 48">
                <a:extLst>
                  <a:ext uri="{FF2B5EF4-FFF2-40B4-BE49-F238E27FC236}">
                    <a16:creationId xmlns:a16="http://schemas.microsoft.com/office/drawing/2014/main" id="{208B5DCE-1F99-4D6B-8BBF-408508CAA5B1}"/>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5"/>
                <a:stretch>
                  <a:fillRect/>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726505" y="2352273"/>
            <a:ext cx="6354" cy="3629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152673" y="266172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152673" y="2661720"/>
                <a:ext cx="351680" cy="369332"/>
              </a:xfrm>
              <a:prstGeom prst="rect">
                <a:avLst/>
              </a:prstGeom>
              <a:blipFill>
                <a:blip r:embed="rId6"/>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152673" y="118746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152673" y="1187460"/>
                <a:ext cx="351680" cy="369332"/>
              </a:xfrm>
              <a:prstGeom prst="rect">
                <a:avLst/>
              </a:prstGeom>
              <a:blipFill>
                <a:blip r:embed="rId7"/>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152673" y="40405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152673" y="4040585"/>
                <a:ext cx="351680" cy="369332"/>
              </a:xfrm>
              <a:prstGeom prst="rect">
                <a:avLst/>
              </a:prstGeom>
              <a:blipFill>
                <a:blip r:embed="rId8"/>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BCB7A5AC-F29B-4E0C-ACFB-59BFC86140C5}"/>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74" name="矩形 73">
                <a:extLst>
                  <a:ext uri="{FF2B5EF4-FFF2-40B4-BE49-F238E27FC236}">
                    <a16:creationId xmlns:a16="http://schemas.microsoft.com/office/drawing/2014/main" id="{BCB7A5AC-F29B-4E0C-ACFB-59BFC86140C5}"/>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9"/>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522311" y="1180740"/>
                <a:ext cx="2408388" cy="117153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100.</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𝑝𝑟𝑜𝑐</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b="0"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b="0" i="1" smtClean="0">
                            <a:latin typeface="Cambria Math" panose="02040503050406030204" pitchFamily="18" charset="0"/>
                          </a:rPr>
                          <m:t>𝑑𝑒𝑓</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b="0"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522311" y="1180740"/>
                <a:ext cx="2408388" cy="1171533"/>
              </a:xfrm>
              <a:prstGeom prst="rect">
                <a:avLst/>
              </a:prstGeom>
              <a:blipFill>
                <a:blip r:embed="rId10"/>
                <a:stretch>
                  <a:fillRect l="-2015" b="-7732"/>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094360" y="2834927"/>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a:endCxn id="49" idx="0"/>
          </p:cNvCxnSpPr>
          <p:nvPr/>
        </p:nvCxnSpPr>
        <p:spPr>
          <a:xfrm flipH="1">
            <a:off x="1726499" y="4545129"/>
            <a:ext cx="3"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524066" y="3677618"/>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，寄存器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4" name="表格 83">
            <a:extLst>
              <a:ext uri="{FF2B5EF4-FFF2-40B4-BE49-F238E27FC236}">
                <a16:creationId xmlns:a16="http://schemas.microsoft.com/office/drawing/2014/main" id="{2D2AE5D0-AF19-40A9-B4A7-36045A1FC9E8}"/>
              </a:ext>
            </a:extLst>
          </p:cNvPr>
          <p:cNvGraphicFramePr>
            <a:graphicFrameLocks noGrp="1"/>
          </p:cNvGraphicFramePr>
          <p:nvPr>
            <p:extLst>
              <p:ext uri="{D42A27DB-BD31-4B8C-83A1-F6EECF244321}">
                <p14:modId xmlns:p14="http://schemas.microsoft.com/office/powerpoint/2010/main" val="975771078"/>
              </p:ext>
            </p:extLst>
          </p:nvPr>
        </p:nvGraphicFramePr>
        <p:xfrm>
          <a:off x="3419884" y="2662128"/>
          <a:ext cx="5510671" cy="4079240"/>
        </p:xfrm>
        <a:graphic>
          <a:graphicData uri="http://schemas.openxmlformats.org/drawingml/2006/table">
            <a:tbl>
              <a:tblPr firstRow="1" bandRow="1">
                <a:tableStyleId>{5C22544A-7EE6-4342-B048-85BDC9FD1C3A}</a:tableStyleId>
              </a:tblPr>
              <a:tblGrid>
                <a:gridCol w="668683">
                  <a:extLst>
                    <a:ext uri="{9D8B030D-6E8A-4147-A177-3AD203B41FA5}">
                      <a16:colId xmlns:a16="http://schemas.microsoft.com/office/drawing/2014/main" val="3786723978"/>
                    </a:ext>
                  </a:extLst>
                </a:gridCol>
                <a:gridCol w="1613996">
                  <a:extLst>
                    <a:ext uri="{9D8B030D-6E8A-4147-A177-3AD203B41FA5}">
                      <a16:colId xmlns:a16="http://schemas.microsoft.com/office/drawing/2014/main" val="3595251653"/>
                    </a:ext>
                  </a:extLst>
                </a:gridCol>
                <a:gridCol w="1613996">
                  <a:extLst>
                    <a:ext uri="{9D8B030D-6E8A-4147-A177-3AD203B41FA5}">
                      <a16:colId xmlns:a16="http://schemas.microsoft.com/office/drawing/2014/main" val="836486031"/>
                    </a:ext>
                  </a:extLst>
                </a:gridCol>
                <a:gridCol w="161399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701004986"/>
                  </a:ext>
                </a:extLst>
              </a:tr>
            </a:tbl>
          </a:graphicData>
        </a:graphic>
      </p:graphicFrame>
      <p:graphicFrame>
        <p:nvGraphicFramePr>
          <p:cNvPr id="85" name="表格 84">
            <a:extLst>
              <a:ext uri="{FF2B5EF4-FFF2-40B4-BE49-F238E27FC236}">
                <a16:creationId xmlns:a16="http://schemas.microsoft.com/office/drawing/2014/main" id="{6B90E30F-57A8-4BD7-9C3E-E8FB56271120}"/>
              </a:ext>
            </a:extLst>
          </p:cNvPr>
          <p:cNvGraphicFramePr>
            <a:graphicFrameLocks noGrp="1"/>
          </p:cNvGraphicFramePr>
          <p:nvPr>
            <p:extLst>
              <p:ext uri="{D42A27DB-BD31-4B8C-83A1-F6EECF244321}">
                <p14:modId xmlns:p14="http://schemas.microsoft.com/office/powerpoint/2010/main" val="102037271"/>
              </p:ext>
            </p:extLst>
          </p:nvPr>
        </p:nvGraphicFramePr>
        <p:xfrm>
          <a:off x="3419884" y="1100032"/>
          <a:ext cx="5498689" cy="1483360"/>
        </p:xfrm>
        <a:graphic>
          <a:graphicData uri="http://schemas.openxmlformats.org/drawingml/2006/table">
            <a:tbl>
              <a:tblPr firstRow="1" bandRow="1">
                <a:tableStyleId>{5C22544A-7EE6-4342-B048-85BDC9FD1C3A}</a:tableStyleId>
              </a:tblPr>
              <a:tblGrid>
                <a:gridCol w="1104190">
                  <a:extLst>
                    <a:ext uri="{9D8B030D-6E8A-4147-A177-3AD203B41FA5}">
                      <a16:colId xmlns:a16="http://schemas.microsoft.com/office/drawing/2014/main" val="3786723978"/>
                    </a:ext>
                  </a:extLst>
                </a:gridCol>
                <a:gridCol w="4394499">
                  <a:extLst>
                    <a:ext uri="{9D8B030D-6E8A-4147-A177-3AD203B41FA5}">
                      <a16:colId xmlns:a16="http://schemas.microsoft.com/office/drawing/2014/main" val="630231226"/>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变量名</a:t>
                      </a:r>
                    </a:p>
                  </a:txBody>
                  <a:tcPr/>
                </a:tc>
                <a:tc>
                  <a:txBody>
                    <a:bodyPr/>
                    <a:lstStyle/>
                    <a:p>
                      <a:pPr algn="ctr"/>
                      <a:r>
                        <a:rPr lang="zh-CN" altLang="en-US" b="0" dirty="0">
                          <a:latin typeface="微软雅黑" panose="020B0503020204020204" pitchFamily="34" charset="-122"/>
                          <a:ea typeface="微软雅黑" panose="020B0503020204020204" pitchFamily="34" charset="-122"/>
                        </a:rPr>
                        <a:t>待用信息及活跃信息</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n</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err="1">
                          <a:latin typeface="微软雅黑" panose="020B0503020204020204" pitchFamily="34" charset="-122"/>
                          <a:ea typeface="微软雅黑" panose="020B0503020204020204" pitchFamily="34" charset="-122"/>
                        </a:rPr>
                        <a:t>i</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110264442"/>
                  </a:ext>
                </a:extLst>
              </a:tr>
            </a:tbl>
          </a:graphicData>
        </a:graphic>
      </p:graphicFrame>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7DE599D6-9317-4917-B1E4-6D58AA936BE5}"/>
                  </a:ext>
                </a:extLst>
              </p:cNvPr>
              <p:cNvSpPr txBox="1"/>
              <p:nvPr/>
            </p:nvSpPr>
            <p:spPr>
              <a:xfrm>
                <a:off x="4550005" y="1453344"/>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6" name="文本框 85">
                <a:extLst>
                  <a:ext uri="{FF2B5EF4-FFF2-40B4-BE49-F238E27FC236}">
                    <a16:creationId xmlns:a16="http://schemas.microsoft.com/office/drawing/2014/main" id="{7DE599D6-9317-4917-B1E4-6D58AA936BE5}"/>
                  </a:ext>
                </a:extLst>
              </p:cNvPr>
              <p:cNvSpPr txBox="1">
                <a:spLocks noRot="1" noChangeAspect="1" noMove="1" noResize="1" noEditPoints="1" noAdjustHandles="1" noChangeArrowheads="1" noChangeShapeType="1" noTextEdit="1"/>
              </p:cNvSpPr>
              <p:nvPr/>
            </p:nvSpPr>
            <p:spPr>
              <a:xfrm>
                <a:off x="4550005" y="1453344"/>
                <a:ext cx="862737" cy="369332"/>
              </a:xfrm>
              <a:prstGeom prst="rect">
                <a:avLst/>
              </a:prstGeom>
              <a:blipFill>
                <a:blip r:embed="rId11"/>
                <a:stretch>
                  <a:fillRect b="-13115"/>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882F46D0-5452-4B6A-B1CB-C25D9C046F11}"/>
              </a:ext>
            </a:extLst>
          </p:cNvPr>
          <p:cNvSpPr/>
          <p:nvPr/>
        </p:nvSpPr>
        <p:spPr bwMode="auto">
          <a:xfrm>
            <a:off x="539552" y="538880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CCA1C82-EEB7-4F14-B1DF-C042A2F2C66D}"/>
                  </a:ext>
                </a:extLst>
              </p:cNvPr>
              <p:cNvSpPr txBox="1"/>
              <p:nvPr/>
            </p:nvSpPr>
            <p:spPr>
              <a:xfrm>
                <a:off x="4550004" y="183294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8" name="文本框 87">
                <a:extLst>
                  <a:ext uri="{FF2B5EF4-FFF2-40B4-BE49-F238E27FC236}">
                    <a16:creationId xmlns:a16="http://schemas.microsoft.com/office/drawing/2014/main" id="{0CCA1C82-EEB7-4F14-B1DF-C042A2F2C66D}"/>
                  </a:ext>
                </a:extLst>
              </p:cNvPr>
              <p:cNvSpPr txBox="1">
                <a:spLocks noRot="1" noChangeAspect="1" noMove="1" noResize="1" noEditPoints="1" noAdjustHandles="1" noChangeArrowheads="1" noChangeShapeType="1" noTextEdit="1"/>
              </p:cNvSpPr>
              <p:nvPr/>
            </p:nvSpPr>
            <p:spPr>
              <a:xfrm>
                <a:off x="4550004" y="1832948"/>
                <a:ext cx="862737" cy="369332"/>
              </a:xfrm>
              <a:prstGeom prst="rect">
                <a:avLst/>
              </a:prstGeom>
              <a:blipFill>
                <a:blip r:embed="rId1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A2EC6DA1-A156-4AB8-A75A-1127E1869791}"/>
                  </a:ext>
                </a:extLst>
              </p:cNvPr>
              <p:cNvSpPr txBox="1"/>
              <p:nvPr/>
            </p:nvSpPr>
            <p:spPr>
              <a:xfrm>
                <a:off x="4550004" y="221919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A2EC6DA1-A156-4AB8-A75A-1127E1869791}"/>
                  </a:ext>
                </a:extLst>
              </p:cNvPr>
              <p:cNvSpPr txBox="1">
                <a:spLocks noRot="1" noChangeAspect="1" noMove="1" noResize="1" noEditPoints="1" noAdjustHandles="1" noChangeArrowheads="1" noChangeShapeType="1" noTextEdit="1"/>
              </p:cNvSpPr>
              <p:nvPr/>
            </p:nvSpPr>
            <p:spPr>
              <a:xfrm>
                <a:off x="4550004" y="2219196"/>
                <a:ext cx="862737" cy="369332"/>
              </a:xfrm>
              <a:prstGeom prst="rect">
                <a:avLst/>
              </a:prstGeom>
              <a:blipFill>
                <a:blip r:embed="rId13"/>
                <a:stretch>
                  <a:fillRect b="-13115"/>
                </a:stretch>
              </a:blipFill>
            </p:spPr>
            <p:txBody>
              <a:bodyPr/>
              <a:lstStyle/>
              <a:p>
                <a:r>
                  <a:rPr lang="zh-CN" altLang="en-US">
                    <a:noFill/>
                  </a:rPr>
                  <a:t> </a:t>
                </a:r>
              </a:p>
            </p:txBody>
          </p:sp>
        </mc:Fallback>
      </mc:AlternateContent>
      <p:sp>
        <p:nvSpPr>
          <p:cNvPr id="90" name="矩形 89">
            <a:extLst>
              <a:ext uri="{FF2B5EF4-FFF2-40B4-BE49-F238E27FC236}">
                <a16:creationId xmlns:a16="http://schemas.microsoft.com/office/drawing/2014/main" id="{81BAEF0B-74FC-4435-99A5-86B9C181A542}"/>
              </a:ext>
            </a:extLst>
          </p:cNvPr>
          <p:cNvSpPr/>
          <p:nvPr/>
        </p:nvSpPr>
        <p:spPr bwMode="auto">
          <a:xfrm>
            <a:off x="539552" y="4836012"/>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27486301-2684-462D-9B9B-1C9FE3184B50}"/>
                  </a:ext>
                </a:extLst>
              </p:cNvPr>
              <p:cNvSpPr txBox="1"/>
              <p:nvPr/>
            </p:nvSpPr>
            <p:spPr>
              <a:xfrm>
                <a:off x="5412741" y="1839592"/>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(108,</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1" name="文本框 90">
                <a:extLst>
                  <a:ext uri="{FF2B5EF4-FFF2-40B4-BE49-F238E27FC236}">
                    <a16:creationId xmlns:a16="http://schemas.microsoft.com/office/drawing/2014/main" id="{27486301-2684-462D-9B9B-1C9FE3184B50}"/>
                  </a:ext>
                </a:extLst>
              </p:cNvPr>
              <p:cNvSpPr txBox="1">
                <a:spLocks noRot="1" noChangeAspect="1" noMove="1" noResize="1" noEditPoints="1" noAdjustHandles="1" noChangeArrowheads="1" noChangeShapeType="1" noTextEdit="1"/>
              </p:cNvSpPr>
              <p:nvPr/>
            </p:nvSpPr>
            <p:spPr>
              <a:xfrm>
                <a:off x="5412741" y="1839592"/>
                <a:ext cx="1304396" cy="369332"/>
              </a:xfrm>
              <a:prstGeom prst="rect">
                <a:avLst/>
              </a:prstGeom>
              <a:blipFill>
                <a:blip r:embed="rId1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30DE873-B713-4D21-B08B-46B0F82D08BF}"/>
                  </a:ext>
                </a:extLst>
              </p:cNvPr>
              <p:cNvSpPr txBox="1"/>
              <p:nvPr/>
            </p:nvSpPr>
            <p:spPr>
              <a:xfrm>
                <a:off x="6026581" y="598940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2" name="文本框 91">
                <a:extLst>
                  <a:ext uri="{FF2B5EF4-FFF2-40B4-BE49-F238E27FC236}">
                    <a16:creationId xmlns:a16="http://schemas.microsoft.com/office/drawing/2014/main" id="{730DE873-B713-4D21-B08B-46B0F82D08BF}"/>
                  </a:ext>
                </a:extLst>
              </p:cNvPr>
              <p:cNvSpPr txBox="1">
                <a:spLocks noRot="1" noChangeAspect="1" noMove="1" noResize="1" noEditPoints="1" noAdjustHandles="1" noChangeArrowheads="1" noChangeShapeType="1" noTextEdit="1"/>
              </p:cNvSpPr>
              <p:nvPr/>
            </p:nvSpPr>
            <p:spPr>
              <a:xfrm>
                <a:off x="6026581" y="5989406"/>
                <a:ext cx="862737" cy="369332"/>
              </a:xfrm>
              <a:prstGeom prst="rect">
                <a:avLst/>
              </a:prstGeom>
              <a:blipFill>
                <a:blip r:embed="rId1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F278A2C-A925-45A0-B47D-AB9DCE1B9392}"/>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2" name="矩形 1">
                <a:extLst>
                  <a:ext uri="{FF2B5EF4-FFF2-40B4-BE49-F238E27FC236}">
                    <a16:creationId xmlns:a16="http://schemas.microsoft.com/office/drawing/2014/main" id="{6F278A2C-A925-45A0-B47D-AB9DCE1B9392}"/>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36A09D37-8197-43E1-A72F-24529F7A9A68}"/>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43" name="矩形 42">
                <a:extLst>
                  <a:ext uri="{FF2B5EF4-FFF2-40B4-BE49-F238E27FC236}">
                    <a16:creationId xmlns:a16="http://schemas.microsoft.com/office/drawing/2014/main" id="{36A09D37-8197-43E1-A72F-24529F7A9A68}"/>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1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8246280-4AC1-4BD0-9C28-E3052D8F7EB9}"/>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44" name="矩形 43">
                <a:extLst>
                  <a:ext uri="{FF2B5EF4-FFF2-40B4-BE49-F238E27FC236}">
                    <a16:creationId xmlns:a16="http://schemas.microsoft.com/office/drawing/2014/main" id="{58246280-4AC1-4BD0-9C28-E3052D8F7EB9}"/>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1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22B5924-528A-4F24-9296-CACC2909BF34}"/>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45" name="矩形 44">
                <a:extLst>
                  <a:ext uri="{FF2B5EF4-FFF2-40B4-BE49-F238E27FC236}">
                    <a16:creationId xmlns:a16="http://schemas.microsoft.com/office/drawing/2014/main" id="{D22B5924-528A-4F24-9296-CACC2909BF34}"/>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7921378E-DC2B-427A-A750-1F3F5EEC6EF0}"/>
                  </a:ext>
                </a:extLst>
              </p:cNvPr>
              <p:cNvSpPr/>
              <p:nvPr/>
            </p:nvSpPr>
            <p:spPr bwMode="auto">
              <a:xfrm>
                <a:off x="539552"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32" name="矩形 31">
                <a:extLst>
                  <a:ext uri="{FF2B5EF4-FFF2-40B4-BE49-F238E27FC236}">
                    <a16:creationId xmlns:a16="http://schemas.microsoft.com/office/drawing/2014/main" id="{7921378E-DC2B-427A-A750-1F3F5EEC6EF0}"/>
                  </a:ext>
                </a:extLst>
              </p:cNvPr>
              <p:cNvSpPr>
                <a:spLocks noRot="1" noChangeAspect="1" noMove="1" noResize="1" noEditPoints="1" noAdjustHandles="1" noChangeArrowheads="1" noChangeShapeType="1" noTextEdit="1"/>
              </p:cNvSpPr>
              <p:nvPr/>
            </p:nvSpPr>
            <p:spPr bwMode="auto">
              <a:xfrm>
                <a:off x="539552" y="5359554"/>
                <a:ext cx="2408389" cy="362657"/>
              </a:xfrm>
              <a:prstGeom prst="rect">
                <a:avLst/>
              </a:prstGeom>
              <a:blipFill>
                <a:blip r:embed="rId20"/>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2164E9E4-3E6B-494F-ABAF-13E6FF032F1A}"/>
              </a:ext>
            </a:extLst>
          </p:cNvPr>
          <p:cNvCxnSpPr>
            <a:cxnSpLocks/>
            <a:stCxn id="49" idx="2"/>
            <a:endCxn id="32" idx="0"/>
          </p:cNvCxnSpPr>
          <p:nvPr/>
        </p:nvCxnSpPr>
        <p:spPr>
          <a:xfrm>
            <a:off x="1726499" y="5154918"/>
            <a:ext cx="17248"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8C39F203-F5D7-4614-81AA-820BE6112AD2}"/>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40" name="矩形 39">
                <a:extLst>
                  <a:ext uri="{FF2B5EF4-FFF2-40B4-BE49-F238E27FC236}">
                    <a16:creationId xmlns:a16="http://schemas.microsoft.com/office/drawing/2014/main" id="{8C39F203-F5D7-4614-81AA-820BE6112AD2}"/>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DD410392-D928-463F-8F34-8DFD8D324852}"/>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41" name="矩形 40">
                <a:extLst>
                  <a:ext uri="{FF2B5EF4-FFF2-40B4-BE49-F238E27FC236}">
                    <a16:creationId xmlns:a16="http://schemas.microsoft.com/office/drawing/2014/main" id="{DD410392-D928-463F-8F34-8DFD8D324852}"/>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22"/>
                <a:stretch>
                  <a:fillRect r="-10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8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up)">
                                      <p:cBhvr>
                                        <p:cTn id="7" dur="500"/>
                                        <p:tgtEl>
                                          <p:spTgt spid="8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up)">
                                      <p:cBhvr>
                                        <p:cTn id="11" dur="5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left)">
                                      <p:cBhvr>
                                        <p:cTn id="16" dur="500"/>
                                        <p:tgtEl>
                                          <p:spTgt spid="8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down)">
                                      <p:cBhvr>
                                        <p:cTn id="27" dur="5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down)">
                                      <p:cBhvr>
                                        <p:cTn id="36" dur="5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wipe(left)">
                                      <p:cBhvr>
                                        <p:cTn id="41" dur="500"/>
                                        <p:tgtEl>
                                          <p:spTgt spid="9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90"/>
                                        </p:tgtEl>
                                      </p:cBhvr>
                                    </p:animEffect>
                                    <p:set>
                                      <p:cBhvr>
                                        <p:cTn id="51"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animBg="1"/>
      <p:bldP spid="87" grpId="1" animBg="1"/>
      <p:bldP spid="88" grpId="0"/>
      <p:bldP spid="89" grpId="0"/>
      <p:bldP spid="90" grpId="0" animBg="1"/>
      <p:bldP spid="90" grpId="1" animBg="1"/>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p:grpSp>
        <p:nvGrpSpPr>
          <p:cNvPr id="22" name="组合 21">
            <a:extLst>
              <a:ext uri="{FF2B5EF4-FFF2-40B4-BE49-F238E27FC236}">
                <a16:creationId xmlns:a16="http://schemas.microsoft.com/office/drawing/2014/main" id="{DD1234F8-592B-4409-BA49-6D6B7C56E16A}"/>
              </a:ext>
            </a:extLst>
          </p:cNvPr>
          <p:cNvGrpSpPr/>
          <p:nvPr/>
        </p:nvGrpSpPr>
        <p:grpSpPr>
          <a:xfrm>
            <a:off x="152673" y="1180740"/>
            <a:ext cx="2784379" cy="3950148"/>
            <a:chOff x="313930" y="856296"/>
            <a:chExt cx="2784379" cy="3950148"/>
          </a:xfrm>
        </p:grpSpPr>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689922" y="2390796"/>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4.</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105.</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106.</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689922" y="2390796"/>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683561" y="3802605"/>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7.</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683561" y="3802605"/>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887762" y="2027829"/>
              <a:ext cx="6354" cy="3629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313930" y="233727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313930" y="2337276"/>
                  <a:ext cx="351680" cy="369332"/>
                </a:xfrm>
                <a:prstGeom prst="rect">
                  <a:avLst/>
                </a:prstGeom>
                <a:blipFill>
                  <a:blip r:embed="rId6"/>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313930" y="86301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313930" y="863016"/>
                  <a:ext cx="351680" cy="369332"/>
                </a:xfrm>
                <a:prstGeom prst="rect">
                  <a:avLst/>
                </a:prstGeom>
                <a:blipFill>
                  <a:blip r:embed="rId7"/>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313930" y="371614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313930" y="3716141"/>
                  <a:ext cx="351680" cy="369332"/>
                </a:xfrm>
                <a:prstGeom prst="rect">
                  <a:avLst/>
                </a:prstGeom>
                <a:blipFill>
                  <a:blip r:embed="rId8"/>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BCB7A5AC-F29B-4E0C-ACFB-59BFC86140C5}"/>
                    </a:ext>
                  </a:extLst>
                </p:cNvPr>
                <p:cNvSpPr/>
                <p:nvPr/>
              </p:nvSpPr>
              <p:spPr>
                <a:xfrm>
                  <a:off x="313930" y="443711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74" name="矩形 73">
                  <a:extLst>
                    <a:ext uri="{FF2B5EF4-FFF2-40B4-BE49-F238E27FC236}">
                      <a16:creationId xmlns:a16="http://schemas.microsoft.com/office/drawing/2014/main" id="{BCB7A5AC-F29B-4E0C-ACFB-59BFC86140C5}"/>
                    </a:ext>
                  </a:extLst>
                </p:cNvPr>
                <p:cNvSpPr>
                  <a:spLocks noRot="1" noChangeAspect="1" noMove="1" noResize="1" noEditPoints="1" noAdjustHandles="1" noChangeArrowheads="1" noChangeShapeType="1" noTextEdit="1"/>
                </p:cNvSpPr>
                <p:nvPr/>
              </p:nvSpPr>
              <p:spPr>
                <a:xfrm>
                  <a:off x="313930" y="4437112"/>
                  <a:ext cx="351680" cy="369332"/>
                </a:xfrm>
                <a:prstGeom prst="rect">
                  <a:avLst/>
                </a:prstGeom>
                <a:blipFill>
                  <a:blip r:embed="rId9"/>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683568" y="856296"/>
                  <a:ext cx="2408388" cy="117153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100.</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e>
                        </m:d>
                      </m:oMath>
                    </m:oMathPara>
                  </a14:m>
                  <a:endParaRPr lang="en-US" altLang="zh-CN"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𝑑𝑒𝑓</m:t>
                          </m:r>
                          <m:r>
                            <a:rPr lang="en-US" altLang="zh-CN" i="1">
                              <a:latin typeface="Cambria Math" panose="02040503050406030204" pitchFamily="18" charset="0"/>
                            </a:rPr>
                            <m:t>,−,−,</m:t>
                          </m:r>
                          <m:r>
                            <a:rPr lang="en-US" altLang="zh-CN" i="1">
                              <a:latin typeface="Cambria Math" panose="02040503050406030204" pitchFamily="18" charset="0"/>
                            </a:rPr>
                            <m:t>𝑛</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683568" y="856296"/>
                  <a:ext cx="2408388" cy="1171533"/>
                </a:xfrm>
                <a:prstGeom prst="rect">
                  <a:avLst/>
                </a:prstGeom>
                <a:blipFill>
                  <a:blip r:embed="rId10"/>
                  <a:stretch>
                    <a:fillRect l="-2015" b="-7732"/>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255617" y="2510483"/>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p:cNvCxnSpPr>
            <p:nvPr/>
          </p:nvCxnSpPr>
          <p:spPr>
            <a:xfrm flipH="1">
              <a:off x="1887756" y="4220685"/>
              <a:ext cx="3"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685323" y="3353174"/>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，寄存器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4" name="表格 83">
            <a:extLst>
              <a:ext uri="{FF2B5EF4-FFF2-40B4-BE49-F238E27FC236}">
                <a16:creationId xmlns:a16="http://schemas.microsoft.com/office/drawing/2014/main" id="{2D2AE5D0-AF19-40A9-B4A7-36045A1FC9E8}"/>
              </a:ext>
            </a:extLst>
          </p:cNvPr>
          <p:cNvGraphicFramePr>
            <a:graphicFrameLocks noGrp="1"/>
          </p:cNvGraphicFramePr>
          <p:nvPr>
            <p:extLst>
              <p:ext uri="{D42A27DB-BD31-4B8C-83A1-F6EECF244321}">
                <p14:modId xmlns:p14="http://schemas.microsoft.com/office/powerpoint/2010/main" val="2990020440"/>
              </p:ext>
            </p:extLst>
          </p:nvPr>
        </p:nvGraphicFramePr>
        <p:xfrm>
          <a:off x="3419884" y="2614832"/>
          <a:ext cx="5510671" cy="4079240"/>
        </p:xfrm>
        <a:graphic>
          <a:graphicData uri="http://schemas.openxmlformats.org/drawingml/2006/table">
            <a:tbl>
              <a:tblPr firstRow="1" bandRow="1">
                <a:tableStyleId>{5C22544A-7EE6-4342-B048-85BDC9FD1C3A}</a:tableStyleId>
              </a:tblPr>
              <a:tblGrid>
                <a:gridCol w="668683">
                  <a:extLst>
                    <a:ext uri="{9D8B030D-6E8A-4147-A177-3AD203B41FA5}">
                      <a16:colId xmlns:a16="http://schemas.microsoft.com/office/drawing/2014/main" val="3786723978"/>
                    </a:ext>
                  </a:extLst>
                </a:gridCol>
                <a:gridCol w="1613996">
                  <a:extLst>
                    <a:ext uri="{9D8B030D-6E8A-4147-A177-3AD203B41FA5}">
                      <a16:colId xmlns:a16="http://schemas.microsoft.com/office/drawing/2014/main" val="3595251653"/>
                    </a:ext>
                  </a:extLst>
                </a:gridCol>
                <a:gridCol w="1613996">
                  <a:extLst>
                    <a:ext uri="{9D8B030D-6E8A-4147-A177-3AD203B41FA5}">
                      <a16:colId xmlns:a16="http://schemas.microsoft.com/office/drawing/2014/main" val="836486031"/>
                    </a:ext>
                  </a:extLst>
                </a:gridCol>
                <a:gridCol w="161399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3029987"/>
                  </a:ext>
                </a:extLst>
              </a:tr>
            </a:tbl>
          </a:graphicData>
        </a:graphic>
      </p:graphicFrame>
      <p:graphicFrame>
        <p:nvGraphicFramePr>
          <p:cNvPr id="85" name="表格 84">
            <a:extLst>
              <a:ext uri="{FF2B5EF4-FFF2-40B4-BE49-F238E27FC236}">
                <a16:creationId xmlns:a16="http://schemas.microsoft.com/office/drawing/2014/main" id="{6B90E30F-57A8-4BD7-9C3E-E8FB56271120}"/>
              </a:ext>
            </a:extLst>
          </p:cNvPr>
          <p:cNvGraphicFramePr>
            <a:graphicFrameLocks noGrp="1"/>
          </p:cNvGraphicFramePr>
          <p:nvPr>
            <p:extLst>
              <p:ext uri="{D42A27DB-BD31-4B8C-83A1-F6EECF244321}">
                <p14:modId xmlns:p14="http://schemas.microsoft.com/office/powerpoint/2010/main" val="4272346044"/>
              </p:ext>
            </p:extLst>
          </p:nvPr>
        </p:nvGraphicFramePr>
        <p:xfrm>
          <a:off x="3419884" y="1052736"/>
          <a:ext cx="5498689" cy="1483360"/>
        </p:xfrm>
        <a:graphic>
          <a:graphicData uri="http://schemas.openxmlformats.org/drawingml/2006/table">
            <a:tbl>
              <a:tblPr firstRow="1" bandRow="1">
                <a:tableStyleId>{5C22544A-7EE6-4342-B048-85BDC9FD1C3A}</a:tableStyleId>
              </a:tblPr>
              <a:tblGrid>
                <a:gridCol w="1104190">
                  <a:extLst>
                    <a:ext uri="{9D8B030D-6E8A-4147-A177-3AD203B41FA5}">
                      <a16:colId xmlns:a16="http://schemas.microsoft.com/office/drawing/2014/main" val="3786723978"/>
                    </a:ext>
                  </a:extLst>
                </a:gridCol>
                <a:gridCol w="4394499">
                  <a:extLst>
                    <a:ext uri="{9D8B030D-6E8A-4147-A177-3AD203B41FA5}">
                      <a16:colId xmlns:a16="http://schemas.microsoft.com/office/drawing/2014/main" val="630231226"/>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变量名</a:t>
                      </a:r>
                    </a:p>
                  </a:txBody>
                  <a:tcPr/>
                </a:tc>
                <a:tc>
                  <a:txBody>
                    <a:bodyPr/>
                    <a:lstStyle/>
                    <a:p>
                      <a:pPr algn="ctr"/>
                      <a:r>
                        <a:rPr lang="zh-CN" altLang="en-US" b="0" dirty="0">
                          <a:latin typeface="微软雅黑" panose="020B0503020204020204" pitchFamily="34" charset="-122"/>
                          <a:ea typeface="微软雅黑" panose="020B0503020204020204" pitchFamily="34" charset="-122"/>
                        </a:rPr>
                        <a:t>待用信息及活跃信息</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n</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err="1">
                          <a:latin typeface="微软雅黑" panose="020B0503020204020204" pitchFamily="34" charset="-122"/>
                          <a:ea typeface="微软雅黑" panose="020B0503020204020204" pitchFamily="34" charset="-122"/>
                        </a:rPr>
                        <a:t>i</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110264442"/>
                  </a:ext>
                </a:extLst>
              </a:tr>
            </a:tbl>
          </a:graphicData>
        </a:graphic>
      </p:graphicFrame>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7DE599D6-9317-4917-B1E4-6D58AA936BE5}"/>
                  </a:ext>
                </a:extLst>
              </p:cNvPr>
              <p:cNvSpPr txBox="1"/>
              <p:nvPr/>
            </p:nvSpPr>
            <p:spPr>
              <a:xfrm>
                <a:off x="4550005" y="140604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6" name="文本框 85">
                <a:extLst>
                  <a:ext uri="{FF2B5EF4-FFF2-40B4-BE49-F238E27FC236}">
                    <a16:creationId xmlns:a16="http://schemas.microsoft.com/office/drawing/2014/main" id="{7DE599D6-9317-4917-B1E4-6D58AA936BE5}"/>
                  </a:ext>
                </a:extLst>
              </p:cNvPr>
              <p:cNvSpPr txBox="1">
                <a:spLocks noRot="1" noChangeAspect="1" noMove="1" noResize="1" noEditPoints="1" noAdjustHandles="1" noChangeArrowheads="1" noChangeShapeType="1" noTextEdit="1"/>
              </p:cNvSpPr>
              <p:nvPr/>
            </p:nvSpPr>
            <p:spPr>
              <a:xfrm>
                <a:off x="4550005" y="1406048"/>
                <a:ext cx="862737" cy="369332"/>
              </a:xfrm>
              <a:prstGeom prst="rect">
                <a:avLst/>
              </a:prstGeom>
              <a:blipFill>
                <a:blip r:embed="rId11"/>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CCA1C82-EEB7-4F14-B1DF-C042A2F2C66D}"/>
                  </a:ext>
                </a:extLst>
              </p:cNvPr>
              <p:cNvSpPr txBox="1"/>
              <p:nvPr/>
            </p:nvSpPr>
            <p:spPr>
              <a:xfrm>
                <a:off x="4550004" y="1780991"/>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8" name="文本框 87">
                <a:extLst>
                  <a:ext uri="{FF2B5EF4-FFF2-40B4-BE49-F238E27FC236}">
                    <a16:creationId xmlns:a16="http://schemas.microsoft.com/office/drawing/2014/main" id="{0CCA1C82-EEB7-4F14-B1DF-C042A2F2C66D}"/>
                  </a:ext>
                </a:extLst>
              </p:cNvPr>
              <p:cNvSpPr txBox="1">
                <a:spLocks noRot="1" noChangeAspect="1" noMove="1" noResize="1" noEditPoints="1" noAdjustHandles="1" noChangeArrowheads="1" noChangeShapeType="1" noTextEdit="1"/>
              </p:cNvSpPr>
              <p:nvPr/>
            </p:nvSpPr>
            <p:spPr>
              <a:xfrm>
                <a:off x="4550004" y="1780991"/>
                <a:ext cx="862737" cy="369332"/>
              </a:xfrm>
              <a:prstGeom prst="rect">
                <a:avLst/>
              </a:prstGeom>
              <a:blipFill>
                <a:blip r:embed="rId1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A2EC6DA1-A156-4AB8-A75A-1127E1869791}"/>
                  </a:ext>
                </a:extLst>
              </p:cNvPr>
              <p:cNvSpPr txBox="1"/>
              <p:nvPr/>
            </p:nvSpPr>
            <p:spPr>
              <a:xfrm>
                <a:off x="4550004" y="217190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A2EC6DA1-A156-4AB8-A75A-1127E1869791}"/>
                  </a:ext>
                </a:extLst>
              </p:cNvPr>
              <p:cNvSpPr txBox="1">
                <a:spLocks noRot="1" noChangeAspect="1" noMove="1" noResize="1" noEditPoints="1" noAdjustHandles="1" noChangeArrowheads="1" noChangeShapeType="1" noTextEdit="1"/>
              </p:cNvSpPr>
              <p:nvPr/>
            </p:nvSpPr>
            <p:spPr>
              <a:xfrm>
                <a:off x="4550004" y="2171900"/>
                <a:ext cx="862737" cy="369332"/>
              </a:xfrm>
              <a:prstGeom prst="rect">
                <a:avLst/>
              </a:prstGeom>
              <a:blipFill>
                <a:blip r:embed="rId1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30DE873-B713-4D21-B08B-46B0F82D08BF}"/>
                  </a:ext>
                </a:extLst>
              </p:cNvPr>
              <p:cNvSpPr txBox="1"/>
              <p:nvPr/>
            </p:nvSpPr>
            <p:spPr>
              <a:xfrm>
                <a:off x="6026581" y="594992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2" name="文本框 91">
                <a:extLst>
                  <a:ext uri="{FF2B5EF4-FFF2-40B4-BE49-F238E27FC236}">
                    <a16:creationId xmlns:a16="http://schemas.microsoft.com/office/drawing/2014/main" id="{730DE873-B713-4D21-B08B-46B0F82D08BF}"/>
                  </a:ext>
                </a:extLst>
              </p:cNvPr>
              <p:cNvSpPr txBox="1">
                <a:spLocks noRot="1" noChangeAspect="1" noMove="1" noResize="1" noEditPoints="1" noAdjustHandles="1" noChangeArrowheads="1" noChangeShapeType="1" noTextEdit="1"/>
              </p:cNvSpPr>
              <p:nvPr/>
            </p:nvSpPr>
            <p:spPr>
              <a:xfrm>
                <a:off x="6026581" y="5949928"/>
                <a:ext cx="862737" cy="369332"/>
              </a:xfrm>
              <a:prstGeom prst="rect">
                <a:avLst/>
              </a:prstGeom>
              <a:blipFill>
                <a:blip r:embed="rId14"/>
                <a:stretch>
                  <a:fillRect b="-13115"/>
                </a:stretch>
              </a:blipFill>
            </p:spPr>
            <p:txBody>
              <a:bodyPr/>
              <a:lstStyle/>
              <a:p>
                <a:r>
                  <a:rPr lang="zh-CN" altLang="en-US">
                    <a:noFill/>
                  </a:rPr>
                  <a:t> </a:t>
                </a:r>
              </a:p>
            </p:txBody>
          </p:sp>
        </mc:Fallback>
      </mc:AlternateContent>
      <p:sp>
        <p:nvSpPr>
          <p:cNvPr id="93" name="矩形 92">
            <a:extLst>
              <a:ext uri="{FF2B5EF4-FFF2-40B4-BE49-F238E27FC236}">
                <a16:creationId xmlns:a16="http://schemas.microsoft.com/office/drawing/2014/main" id="{7E435D17-822C-4DA7-BD15-9F22866D97B6}"/>
              </a:ext>
            </a:extLst>
          </p:cNvPr>
          <p:cNvSpPr/>
          <p:nvPr/>
        </p:nvSpPr>
        <p:spPr bwMode="auto">
          <a:xfrm>
            <a:off x="539552" y="3361636"/>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A45378E-66CB-492E-BF85-EF7EE6D7D427}"/>
                  </a:ext>
                </a:extLst>
              </p:cNvPr>
              <p:cNvSpPr txBox="1"/>
              <p:nvPr/>
            </p:nvSpPr>
            <p:spPr>
              <a:xfrm>
                <a:off x="6047022" y="519940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a:extLst>
                  <a:ext uri="{FF2B5EF4-FFF2-40B4-BE49-F238E27FC236}">
                    <a16:creationId xmlns:a16="http://schemas.microsoft.com/office/drawing/2014/main" id="{4A45378E-66CB-492E-BF85-EF7EE6D7D427}"/>
                  </a:ext>
                </a:extLst>
              </p:cNvPr>
              <p:cNvSpPr txBox="1">
                <a:spLocks noRot="1" noChangeAspect="1" noMove="1" noResize="1" noEditPoints="1" noAdjustHandles="1" noChangeArrowheads="1" noChangeShapeType="1" noTextEdit="1"/>
              </p:cNvSpPr>
              <p:nvPr/>
            </p:nvSpPr>
            <p:spPr>
              <a:xfrm>
                <a:off x="6047022" y="5199400"/>
                <a:ext cx="834716" cy="369332"/>
              </a:xfrm>
              <a:prstGeom prst="rect">
                <a:avLst/>
              </a:prstGeom>
              <a:blipFill>
                <a:blip r:embed="rId15"/>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7A976DD-DD37-4BB5-8625-D7F7E6A85B39}"/>
                  </a:ext>
                </a:extLst>
              </p:cNvPr>
              <p:cNvSpPr txBox="1"/>
              <p:nvPr/>
            </p:nvSpPr>
            <p:spPr>
              <a:xfrm>
                <a:off x="7662663" y="519940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5" name="文本框 94">
                <a:extLst>
                  <a:ext uri="{FF2B5EF4-FFF2-40B4-BE49-F238E27FC236}">
                    <a16:creationId xmlns:a16="http://schemas.microsoft.com/office/drawing/2014/main" id="{87A976DD-DD37-4BB5-8625-D7F7E6A85B39}"/>
                  </a:ext>
                </a:extLst>
              </p:cNvPr>
              <p:cNvSpPr txBox="1">
                <a:spLocks noRot="1" noChangeAspect="1" noMove="1" noResize="1" noEditPoints="1" noAdjustHandles="1" noChangeArrowheads="1" noChangeShapeType="1" noTextEdit="1"/>
              </p:cNvSpPr>
              <p:nvPr/>
            </p:nvSpPr>
            <p:spPr>
              <a:xfrm>
                <a:off x="7662663" y="5199400"/>
                <a:ext cx="834716" cy="369332"/>
              </a:xfrm>
              <a:prstGeom prst="rect">
                <a:avLst/>
              </a:prstGeom>
              <a:blipFill>
                <a:blip r:embed="rId16"/>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043BC738-5CB1-41D7-8921-549F87CAAAED}"/>
                  </a:ext>
                </a:extLst>
              </p:cNvPr>
              <p:cNvSpPr txBox="1"/>
              <p:nvPr/>
            </p:nvSpPr>
            <p:spPr>
              <a:xfrm>
                <a:off x="5220072" y="1417828"/>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(106,</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6" name="文本框 95">
                <a:extLst>
                  <a:ext uri="{FF2B5EF4-FFF2-40B4-BE49-F238E27FC236}">
                    <a16:creationId xmlns:a16="http://schemas.microsoft.com/office/drawing/2014/main" id="{043BC738-5CB1-41D7-8921-549F87CAAAED}"/>
                  </a:ext>
                </a:extLst>
              </p:cNvPr>
              <p:cNvSpPr txBox="1">
                <a:spLocks noRot="1" noChangeAspect="1" noMove="1" noResize="1" noEditPoints="1" noAdjustHandles="1" noChangeArrowheads="1" noChangeShapeType="1" noTextEdit="1"/>
              </p:cNvSpPr>
              <p:nvPr/>
            </p:nvSpPr>
            <p:spPr>
              <a:xfrm>
                <a:off x="5220072" y="1417828"/>
                <a:ext cx="1304396" cy="369332"/>
              </a:xfrm>
              <a:prstGeom prst="rect">
                <a:avLst/>
              </a:prstGeom>
              <a:blipFill>
                <a:blip r:embed="rId1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D63FD18-1C70-424A-BF3C-519ED83811F4}"/>
                  </a:ext>
                </a:extLst>
              </p:cNvPr>
              <p:cNvSpPr txBox="1"/>
              <p:nvPr/>
            </p:nvSpPr>
            <p:spPr>
              <a:xfrm>
                <a:off x="5220072" y="2173492"/>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(106,</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7" name="文本框 96">
                <a:extLst>
                  <a:ext uri="{FF2B5EF4-FFF2-40B4-BE49-F238E27FC236}">
                    <a16:creationId xmlns:a16="http://schemas.microsoft.com/office/drawing/2014/main" id="{4D63FD18-1C70-424A-BF3C-519ED83811F4}"/>
                  </a:ext>
                </a:extLst>
              </p:cNvPr>
              <p:cNvSpPr txBox="1">
                <a:spLocks noRot="1" noChangeAspect="1" noMove="1" noResize="1" noEditPoints="1" noAdjustHandles="1" noChangeArrowheads="1" noChangeShapeType="1" noTextEdit="1"/>
              </p:cNvSpPr>
              <p:nvPr/>
            </p:nvSpPr>
            <p:spPr>
              <a:xfrm>
                <a:off x="5220072" y="2173492"/>
                <a:ext cx="1304396" cy="369332"/>
              </a:xfrm>
              <a:prstGeom prst="rect">
                <a:avLst/>
              </a:prstGeom>
              <a:blipFill>
                <a:blip r:embed="rId18"/>
                <a:stretch>
                  <a:fillRect b="-13333"/>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0A27C7A9-8E4C-47B3-AFDF-54FE303EB64E}"/>
              </a:ext>
            </a:extLst>
          </p:cNvPr>
          <p:cNvSpPr/>
          <p:nvPr/>
        </p:nvSpPr>
        <p:spPr bwMode="auto">
          <a:xfrm>
            <a:off x="539552" y="3065995"/>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A5F62B12-C210-4CB8-AB7C-FC746D663648}"/>
                  </a:ext>
                </a:extLst>
              </p:cNvPr>
              <p:cNvSpPr txBox="1"/>
              <p:nvPr/>
            </p:nvSpPr>
            <p:spPr>
              <a:xfrm>
                <a:off x="4366429" y="4842566"/>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(106,</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9" name="文本框 98">
                <a:extLst>
                  <a:ext uri="{FF2B5EF4-FFF2-40B4-BE49-F238E27FC236}">
                    <a16:creationId xmlns:a16="http://schemas.microsoft.com/office/drawing/2014/main" id="{A5F62B12-C210-4CB8-AB7C-FC746D663648}"/>
                  </a:ext>
                </a:extLst>
              </p:cNvPr>
              <p:cNvSpPr txBox="1">
                <a:spLocks noRot="1" noChangeAspect="1" noMove="1" noResize="1" noEditPoints="1" noAdjustHandles="1" noChangeArrowheads="1" noChangeShapeType="1" noTextEdit="1"/>
              </p:cNvSpPr>
              <p:nvPr/>
            </p:nvSpPr>
            <p:spPr>
              <a:xfrm>
                <a:off x="4366429" y="4842566"/>
                <a:ext cx="1046312" cy="369332"/>
              </a:xfrm>
              <a:prstGeom prst="rect">
                <a:avLst/>
              </a:prstGeom>
              <a:blipFill>
                <a:blip r:embed="rId1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ADA7675-E581-4D0B-936A-E19BC94507E7}"/>
                  </a:ext>
                </a:extLst>
              </p:cNvPr>
              <p:cNvSpPr txBox="1"/>
              <p:nvPr/>
            </p:nvSpPr>
            <p:spPr>
              <a:xfrm>
                <a:off x="6047022" y="482684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01" name="文本框 100">
                <a:extLst>
                  <a:ext uri="{FF2B5EF4-FFF2-40B4-BE49-F238E27FC236}">
                    <a16:creationId xmlns:a16="http://schemas.microsoft.com/office/drawing/2014/main" id="{DADA7675-E581-4D0B-936A-E19BC94507E7}"/>
                  </a:ext>
                </a:extLst>
              </p:cNvPr>
              <p:cNvSpPr txBox="1">
                <a:spLocks noRot="1" noChangeAspect="1" noMove="1" noResize="1" noEditPoints="1" noAdjustHandles="1" noChangeArrowheads="1" noChangeShapeType="1" noTextEdit="1"/>
              </p:cNvSpPr>
              <p:nvPr/>
            </p:nvSpPr>
            <p:spPr>
              <a:xfrm>
                <a:off x="6047022" y="4826846"/>
                <a:ext cx="862737" cy="369332"/>
              </a:xfrm>
              <a:prstGeom prst="rect">
                <a:avLst/>
              </a:prstGeom>
              <a:blipFill>
                <a:blip r:embed="rId20"/>
                <a:stretch>
                  <a:fillRect b="-13333"/>
                </a:stretch>
              </a:blipFill>
            </p:spPr>
            <p:txBody>
              <a:bodyPr/>
              <a:lstStyle/>
              <a:p>
                <a:r>
                  <a:rPr lang="zh-CN" altLang="en-US">
                    <a:noFill/>
                  </a:rPr>
                  <a:t> </a:t>
                </a:r>
              </a:p>
            </p:txBody>
          </p:sp>
        </mc:Fallback>
      </mc:AlternateContent>
      <p:sp>
        <p:nvSpPr>
          <p:cNvPr id="103" name="矩形 102">
            <a:extLst>
              <a:ext uri="{FF2B5EF4-FFF2-40B4-BE49-F238E27FC236}">
                <a16:creationId xmlns:a16="http://schemas.microsoft.com/office/drawing/2014/main" id="{885486F9-F11F-4272-9711-0375952FC739}"/>
              </a:ext>
            </a:extLst>
          </p:cNvPr>
          <p:cNvSpPr/>
          <p:nvPr/>
        </p:nvSpPr>
        <p:spPr bwMode="auto">
          <a:xfrm>
            <a:off x="539552" y="2746998"/>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EBD5D50B-9B04-4F20-8A29-49E130776DA3}"/>
                  </a:ext>
                </a:extLst>
              </p:cNvPr>
              <p:cNvSpPr txBox="1"/>
              <p:nvPr/>
            </p:nvSpPr>
            <p:spPr>
              <a:xfrm>
                <a:off x="6372200" y="2168124"/>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108" name="文本框 107">
                <a:extLst>
                  <a:ext uri="{FF2B5EF4-FFF2-40B4-BE49-F238E27FC236}">
                    <a16:creationId xmlns:a16="http://schemas.microsoft.com/office/drawing/2014/main" id="{EBD5D50B-9B04-4F20-8A29-49E130776DA3}"/>
                  </a:ext>
                </a:extLst>
              </p:cNvPr>
              <p:cNvSpPr txBox="1">
                <a:spLocks noRot="1" noChangeAspect="1" noMove="1" noResize="1" noEditPoints="1" noAdjustHandles="1" noChangeArrowheads="1" noChangeShapeType="1" noTextEdit="1"/>
              </p:cNvSpPr>
              <p:nvPr/>
            </p:nvSpPr>
            <p:spPr>
              <a:xfrm>
                <a:off x="6372200" y="2168124"/>
                <a:ext cx="1120820" cy="369332"/>
              </a:xfrm>
              <a:prstGeom prst="rect">
                <a:avLst/>
              </a:prstGeom>
              <a:blipFill>
                <a:blip r:embed="rId21"/>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95F77B2D-DECE-45E8-81A1-AF5BD32CC601}"/>
                  </a:ext>
                </a:extLst>
              </p:cNvPr>
              <p:cNvSpPr txBox="1"/>
              <p:nvPr/>
            </p:nvSpPr>
            <p:spPr>
              <a:xfrm>
                <a:off x="7300052" y="2168124"/>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9" name="文本框 108">
                <a:extLst>
                  <a:ext uri="{FF2B5EF4-FFF2-40B4-BE49-F238E27FC236}">
                    <a16:creationId xmlns:a16="http://schemas.microsoft.com/office/drawing/2014/main" id="{95F77B2D-DECE-45E8-81A1-AF5BD32CC601}"/>
                  </a:ext>
                </a:extLst>
              </p:cNvPr>
              <p:cNvSpPr txBox="1">
                <a:spLocks noRot="1" noChangeAspect="1" noMove="1" noResize="1" noEditPoints="1" noAdjustHandles="1" noChangeArrowheads="1" noChangeShapeType="1" noTextEdit="1"/>
              </p:cNvSpPr>
              <p:nvPr/>
            </p:nvSpPr>
            <p:spPr>
              <a:xfrm>
                <a:off x="7300052" y="2168124"/>
                <a:ext cx="1304396" cy="369332"/>
              </a:xfrm>
              <a:prstGeom prst="rect">
                <a:avLst/>
              </a:prstGeom>
              <a:blipFill>
                <a:blip r:embed="rId2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02CEF30D-9308-48CB-9A09-43DFA8C7222E}"/>
                  </a:ext>
                </a:extLst>
              </p:cNvPr>
              <p:cNvSpPr txBox="1"/>
              <p:nvPr/>
            </p:nvSpPr>
            <p:spPr>
              <a:xfrm>
                <a:off x="4472227" y="4455157"/>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10" name="文本框 109">
                <a:extLst>
                  <a:ext uri="{FF2B5EF4-FFF2-40B4-BE49-F238E27FC236}">
                    <a16:creationId xmlns:a16="http://schemas.microsoft.com/office/drawing/2014/main" id="{02CEF30D-9308-48CB-9A09-43DFA8C7222E}"/>
                  </a:ext>
                </a:extLst>
              </p:cNvPr>
              <p:cNvSpPr txBox="1">
                <a:spLocks noRot="1" noChangeAspect="1" noMove="1" noResize="1" noEditPoints="1" noAdjustHandles="1" noChangeArrowheads="1" noChangeShapeType="1" noTextEdit="1"/>
              </p:cNvSpPr>
              <p:nvPr/>
            </p:nvSpPr>
            <p:spPr>
              <a:xfrm>
                <a:off x="4472227" y="4455157"/>
                <a:ext cx="834716" cy="369332"/>
              </a:xfrm>
              <a:prstGeom prst="rect">
                <a:avLst/>
              </a:prstGeom>
              <a:blipFill>
                <a:blip r:embed="rId2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74723EA8-1C08-4EFF-91AF-F93EB1E9C1F4}"/>
                  </a:ext>
                </a:extLst>
              </p:cNvPr>
              <p:cNvSpPr txBox="1"/>
              <p:nvPr/>
            </p:nvSpPr>
            <p:spPr>
              <a:xfrm>
                <a:off x="5220072" y="1780991"/>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111" name="文本框 110">
                <a:extLst>
                  <a:ext uri="{FF2B5EF4-FFF2-40B4-BE49-F238E27FC236}">
                    <a16:creationId xmlns:a16="http://schemas.microsoft.com/office/drawing/2014/main" id="{74723EA8-1C08-4EFF-91AF-F93EB1E9C1F4}"/>
                  </a:ext>
                </a:extLst>
              </p:cNvPr>
              <p:cNvSpPr txBox="1">
                <a:spLocks noRot="1" noChangeAspect="1" noMove="1" noResize="1" noEditPoints="1" noAdjustHandles="1" noChangeArrowheads="1" noChangeShapeType="1" noTextEdit="1"/>
              </p:cNvSpPr>
              <p:nvPr/>
            </p:nvSpPr>
            <p:spPr>
              <a:xfrm>
                <a:off x="5220072" y="1780991"/>
                <a:ext cx="1120820" cy="369332"/>
              </a:xfrm>
              <a:prstGeom prst="rect">
                <a:avLst/>
              </a:prstGeom>
              <a:blipFill>
                <a:blip r:embed="rId2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37010EBB-ACD8-4D41-98C4-3EBD9E257C21}"/>
                  </a:ext>
                </a:extLst>
              </p:cNvPr>
              <p:cNvSpPr txBox="1"/>
              <p:nvPr/>
            </p:nvSpPr>
            <p:spPr>
              <a:xfrm>
                <a:off x="6047022" y="4455157"/>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12" name="文本框 111">
                <a:extLst>
                  <a:ext uri="{FF2B5EF4-FFF2-40B4-BE49-F238E27FC236}">
                    <a16:creationId xmlns:a16="http://schemas.microsoft.com/office/drawing/2014/main" id="{37010EBB-ACD8-4D41-98C4-3EBD9E257C21}"/>
                  </a:ext>
                </a:extLst>
              </p:cNvPr>
              <p:cNvSpPr txBox="1">
                <a:spLocks noRot="1" noChangeAspect="1" noMove="1" noResize="1" noEditPoints="1" noAdjustHandles="1" noChangeArrowheads="1" noChangeShapeType="1" noTextEdit="1"/>
              </p:cNvSpPr>
              <p:nvPr/>
            </p:nvSpPr>
            <p:spPr>
              <a:xfrm>
                <a:off x="6047022" y="4455157"/>
                <a:ext cx="862737" cy="369332"/>
              </a:xfrm>
              <a:prstGeom prst="rect">
                <a:avLst/>
              </a:prstGeom>
              <a:blipFill>
                <a:blip r:embed="rId2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514F9704-A685-4218-807B-29D1641B605A}"/>
                  </a:ext>
                </a:extLst>
              </p:cNvPr>
              <p:cNvSpPr txBox="1"/>
              <p:nvPr/>
            </p:nvSpPr>
            <p:spPr>
              <a:xfrm>
                <a:off x="7544040" y="4455157"/>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13" name="文本框 112">
                <a:extLst>
                  <a:ext uri="{FF2B5EF4-FFF2-40B4-BE49-F238E27FC236}">
                    <a16:creationId xmlns:a16="http://schemas.microsoft.com/office/drawing/2014/main" id="{514F9704-A685-4218-807B-29D1641B605A}"/>
                  </a:ext>
                </a:extLst>
              </p:cNvPr>
              <p:cNvSpPr txBox="1">
                <a:spLocks noRot="1" noChangeAspect="1" noMove="1" noResize="1" noEditPoints="1" noAdjustHandles="1" noChangeArrowheads="1" noChangeShapeType="1" noTextEdit="1"/>
              </p:cNvSpPr>
              <p:nvPr/>
            </p:nvSpPr>
            <p:spPr>
              <a:xfrm>
                <a:off x="7544040" y="4455157"/>
                <a:ext cx="1046312" cy="369332"/>
              </a:xfrm>
              <a:prstGeom prst="rect">
                <a:avLst/>
              </a:prstGeom>
              <a:blipFill>
                <a:blip r:embed="rId2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28525F7E-ACE5-4318-AD93-277CAD2A8E22}"/>
                  </a:ext>
                </a:extLst>
              </p:cNvPr>
              <p:cNvSpPr txBox="1"/>
              <p:nvPr/>
            </p:nvSpPr>
            <p:spPr>
              <a:xfrm>
                <a:off x="6182254" y="1780991"/>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(104,</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14" name="文本框 113">
                <a:extLst>
                  <a:ext uri="{FF2B5EF4-FFF2-40B4-BE49-F238E27FC236}">
                    <a16:creationId xmlns:a16="http://schemas.microsoft.com/office/drawing/2014/main" id="{28525F7E-ACE5-4318-AD93-277CAD2A8E22}"/>
                  </a:ext>
                </a:extLst>
              </p:cNvPr>
              <p:cNvSpPr txBox="1">
                <a:spLocks noRot="1" noChangeAspect="1" noMove="1" noResize="1" noEditPoints="1" noAdjustHandles="1" noChangeArrowheads="1" noChangeShapeType="1" noTextEdit="1"/>
              </p:cNvSpPr>
              <p:nvPr/>
            </p:nvSpPr>
            <p:spPr>
              <a:xfrm>
                <a:off x="6182254" y="1780991"/>
                <a:ext cx="1304396" cy="369332"/>
              </a:xfrm>
              <a:prstGeom prst="rect">
                <a:avLst/>
              </a:prstGeom>
              <a:blipFill>
                <a:blip r:embed="rId2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2E4E6A0F-8C2E-4ABC-9045-BE7056DEF3D9}"/>
                  </a:ext>
                </a:extLst>
              </p:cNvPr>
              <p:cNvSpPr txBox="1"/>
              <p:nvPr/>
            </p:nvSpPr>
            <p:spPr>
              <a:xfrm>
                <a:off x="7863152" y="2186711"/>
                <a:ext cx="13043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(104,</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15" name="文本框 114">
                <a:extLst>
                  <a:ext uri="{FF2B5EF4-FFF2-40B4-BE49-F238E27FC236}">
                    <a16:creationId xmlns:a16="http://schemas.microsoft.com/office/drawing/2014/main" id="{2E4E6A0F-8C2E-4ABC-9045-BE7056DEF3D9}"/>
                  </a:ext>
                </a:extLst>
              </p:cNvPr>
              <p:cNvSpPr txBox="1">
                <a:spLocks noRot="1" noChangeAspect="1" noMove="1" noResize="1" noEditPoints="1" noAdjustHandles="1" noChangeArrowheads="1" noChangeShapeType="1" noTextEdit="1"/>
              </p:cNvSpPr>
              <p:nvPr/>
            </p:nvSpPr>
            <p:spPr>
              <a:xfrm>
                <a:off x="7863152" y="2186711"/>
                <a:ext cx="1304396" cy="369332"/>
              </a:xfrm>
              <a:prstGeom prst="rect">
                <a:avLst/>
              </a:prstGeom>
              <a:blipFill>
                <a:blip r:embed="rId2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2D6FA456-1DCF-4AE6-90C7-5008E6CB646D}"/>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116" name="矩形 115">
                <a:extLst>
                  <a:ext uri="{FF2B5EF4-FFF2-40B4-BE49-F238E27FC236}">
                    <a16:creationId xmlns:a16="http://schemas.microsoft.com/office/drawing/2014/main" id="{2D6FA456-1DCF-4AE6-90C7-5008E6CB646D}"/>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2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9E5E5D78-57BD-4230-9C4A-7B278F8F64DE}"/>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117" name="矩形 116">
                <a:extLst>
                  <a:ext uri="{FF2B5EF4-FFF2-40B4-BE49-F238E27FC236}">
                    <a16:creationId xmlns:a16="http://schemas.microsoft.com/office/drawing/2014/main" id="{9E5E5D78-57BD-4230-9C4A-7B278F8F64DE}"/>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30"/>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9F124A68-CEBF-4C0C-A334-E9EE22D4A9EF}"/>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118" name="矩形 117">
                <a:extLst>
                  <a:ext uri="{FF2B5EF4-FFF2-40B4-BE49-F238E27FC236}">
                    <a16:creationId xmlns:a16="http://schemas.microsoft.com/office/drawing/2014/main" id="{9F124A68-CEBF-4C0C-A334-E9EE22D4A9EF}"/>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31"/>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9958450-2D9B-4D7E-BE32-9D92DD216A13}"/>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8.</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45" name="矩形 44">
                <a:extLst>
                  <a:ext uri="{FF2B5EF4-FFF2-40B4-BE49-F238E27FC236}">
                    <a16:creationId xmlns:a16="http://schemas.microsoft.com/office/drawing/2014/main" id="{E9958450-2D9B-4D7E-BE32-9D92DD216A13}"/>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32"/>
                <a:stretch>
                  <a:fillRect/>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344D99B1-3FA8-43BB-98EA-4D756AFBBCF7}"/>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46" name="矩形 45">
                <a:extLst>
                  <a:ext uri="{FF2B5EF4-FFF2-40B4-BE49-F238E27FC236}">
                    <a16:creationId xmlns:a16="http://schemas.microsoft.com/office/drawing/2014/main" id="{344D99B1-3FA8-43BB-98EA-4D756AFBBCF7}"/>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9"/>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B289F054-2E55-4879-84CA-FCAB3C16C40D}"/>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3" name="矩形 52">
                <a:extLst>
                  <a:ext uri="{FF2B5EF4-FFF2-40B4-BE49-F238E27FC236}">
                    <a16:creationId xmlns:a16="http://schemas.microsoft.com/office/drawing/2014/main" id="{B289F054-2E55-4879-84CA-FCAB3C16C40D}"/>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ADB0112F-AD22-410D-8307-2030ADCEC5BC}"/>
                  </a:ext>
                </a:extLst>
              </p:cNvPr>
              <p:cNvSpPr/>
              <p:nvPr/>
            </p:nvSpPr>
            <p:spPr bwMode="auto">
              <a:xfrm>
                <a:off x="522304"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9.(</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54" name="矩形 53">
                <a:extLst>
                  <a:ext uri="{FF2B5EF4-FFF2-40B4-BE49-F238E27FC236}">
                    <a16:creationId xmlns:a16="http://schemas.microsoft.com/office/drawing/2014/main" id="{ADB0112F-AD22-410D-8307-2030ADCEC5BC}"/>
                  </a:ext>
                </a:extLst>
              </p:cNvPr>
              <p:cNvSpPr>
                <a:spLocks noRot="1" noChangeAspect="1" noMove="1" noResize="1" noEditPoints="1" noAdjustHandles="1" noChangeArrowheads="1" noChangeShapeType="1" noTextEdit="1"/>
              </p:cNvSpPr>
              <p:nvPr/>
            </p:nvSpPr>
            <p:spPr bwMode="auto">
              <a:xfrm>
                <a:off x="522304" y="5359554"/>
                <a:ext cx="2408389" cy="362657"/>
              </a:xfrm>
              <a:prstGeom prst="rect">
                <a:avLst/>
              </a:prstGeom>
              <a:blipFill>
                <a:blip r:embed="rId34"/>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3B303EBA-7642-4EE1-956D-1B208D1A8A7C}"/>
              </a:ext>
            </a:extLst>
          </p:cNvPr>
          <p:cNvCxnSpPr>
            <a:cxnSpLocks/>
            <a:stCxn id="45" idx="2"/>
            <a:endCxn id="54" idx="0"/>
          </p:cNvCxnSpPr>
          <p:nvPr/>
        </p:nvCxnSpPr>
        <p:spPr>
          <a:xfrm>
            <a:off x="1726499" y="5154918"/>
            <a:ext cx="0"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3E02D888-8AEE-41CF-8301-52A0B126717F}"/>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6" name="矩形 55">
                <a:extLst>
                  <a:ext uri="{FF2B5EF4-FFF2-40B4-BE49-F238E27FC236}">
                    <a16:creationId xmlns:a16="http://schemas.microsoft.com/office/drawing/2014/main" id="{3E02D888-8AEE-41CF-8301-52A0B126717F}"/>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F06CE89B-FFF1-425F-B57F-72C2B5C9C7F8}"/>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57" name="矩形 56">
                <a:extLst>
                  <a:ext uri="{FF2B5EF4-FFF2-40B4-BE49-F238E27FC236}">
                    <a16:creationId xmlns:a16="http://schemas.microsoft.com/office/drawing/2014/main" id="{F06CE89B-FFF1-425F-B57F-72C2B5C9C7F8}"/>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36"/>
                <a:stretch>
                  <a:fillRect r="-10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03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5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left)">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down)">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left)">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left)">
                                      <p:cBhvr>
                                        <p:cTn id="36" dur="500"/>
                                        <p:tgtEl>
                                          <p:spTgt spid="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grpId="1" nodeType="clickEffect">
                                  <p:stCondLst>
                                    <p:cond delay="0"/>
                                  </p:stCondLst>
                                  <p:childTnLst>
                                    <p:animEffect transition="out" filter="wipe(down)">
                                      <p:cBhvr>
                                        <p:cTn id="40" dur="500"/>
                                        <p:tgtEl>
                                          <p:spTgt spid="93"/>
                                        </p:tgtEl>
                                      </p:cBhvr>
                                    </p:animEffect>
                                    <p:set>
                                      <p:cBhvr>
                                        <p:cTn id="41" dur="1" fill="hold">
                                          <p:stCondLst>
                                            <p:cond delay="499"/>
                                          </p:stCondLst>
                                        </p:cTn>
                                        <p:tgtEl>
                                          <p:spTgt spid="93"/>
                                        </p:tgtEl>
                                        <p:attrNameLst>
                                          <p:attrName>style.visibility</p:attrName>
                                        </p:attrNameLst>
                                      </p:cBhvr>
                                      <p:to>
                                        <p:strVal val="hidden"/>
                                      </p:to>
                                    </p:set>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down)">
                                      <p:cBhvr>
                                        <p:cTn id="45" dur="500"/>
                                        <p:tgtEl>
                                          <p:spTgt spid="9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wipe(left)">
                                      <p:cBhvr>
                                        <p:cTn id="50" dur="500"/>
                                        <p:tgtEl>
                                          <p:spTgt spid="9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left)">
                                      <p:cBhvr>
                                        <p:cTn id="55" dur="5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1"/>
                                        </p:tgtEl>
                                        <p:attrNameLst>
                                          <p:attrName>style.visibility</p:attrName>
                                        </p:attrNameLst>
                                      </p:cBhvr>
                                      <p:to>
                                        <p:strVal val="visible"/>
                                      </p:to>
                                    </p:set>
                                    <p:animEffect transition="in" filter="wipe(left)">
                                      <p:cBhvr>
                                        <p:cTn id="60" dur="500"/>
                                        <p:tgtEl>
                                          <p:spTgt spid="10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wipe(left)">
                                      <p:cBhvr>
                                        <p:cTn id="65" dur="500"/>
                                        <p:tgtEl>
                                          <p:spTgt spid="10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grpId="1" nodeType="clickEffect">
                                  <p:stCondLst>
                                    <p:cond delay="0"/>
                                  </p:stCondLst>
                                  <p:childTnLst>
                                    <p:animEffect transition="out" filter="wipe(down)">
                                      <p:cBhvr>
                                        <p:cTn id="69" dur="500"/>
                                        <p:tgtEl>
                                          <p:spTgt spid="98"/>
                                        </p:tgtEl>
                                      </p:cBhvr>
                                    </p:animEffect>
                                    <p:set>
                                      <p:cBhvr>
                                        <p:cTn id="70" dur="1" fill="hold">
                                          <p:stCondLst>
                                            <p:cond delay="499"/>
                                          </p:stCondLst>
                                        </p:cTn>
                                        <p:tgtEl>
                                          <p:spTgt spid="98"/>
                                        </p:tgtEl>
                                        <p:attrNameLst>
                                          <p:attrName>style.visibility</p:attrName>
                                        </p:attrNameLst>
                                      </p:cBhvr>
                                      <p:to>
                                        <p:strVal val="hidden"/>
                                      </p:to>
                                    </p:set>
                                  </p:childTnLst>
                                </p:cTn>
                              </p:par>
                            </p:childTnLst>
                          </p:cTn>
                        </p:par>
                        <p:par>
                          <p:cTn id="71" fill="hold">
                            <p:stCondLst>
                              <p:cond delay="500"/>
                            </p:stCondLst>
                            <p:childTnLst>
                              <p:par>
                                <p:cTn id="72" presetID="22" presetClass="entr" presetSubtype="4" fill="hold" grpId="0" nodeType="afterEffect">
                                  <p:stCondLst>
                                    <p:cond delay="0"/>
                                  </p:stCondLst>
                                  <p:childTnLst>
                                    <p:set>
                                      <p:cBhvr>
                                        <p:cTn id="73" dur="1" fill="hold">
                                          <p:stCondLst>
                                            <p:cond delay="0"/>
                                          </p:stCondLst>
                                        </p:cTn>
                                        <p:tgtEl>
                                          <p:spTgt spid="103"/>
                                        </p:tgtEl>
                                        <p:attrNameLst>
                                          <p:attrName>style.visibility</p:attrName>
                                        </p:attrNameLst>
                                      </p:cBhvr>
                                      <p:to>
                                        <p:strVal val="visible"/>
                                      </p:to>
                                    </p:set>
                                    <p:animEffect transition="in" filter="wipe(down)">
                                      <p:cBhvr>
                                        <p:cTn id="74" dur="500"/>
                                        <p:tgtEl>
                                          <p:spTgt spid="10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wipe(left)">
                                      <p:cBhvr>
                                        <p:cTn id="79" dur="500"/>
                                        <p:tgtEl>
                                          <p:spTgt spid="11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wipe(left)">
                                      <p:cBhvr>
                                        <p:cTn id="84" dur="500"/>
                                        <p:tgtEl>
                                          <p:spTgt spid="111"/>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wipe(left)">
                                      <p:cBhvr>
                                        <p:cTn id="89" dur="500"/>
                                        <p:tgtEl>
                                          <p:spTgt spid="112"/>
                                        </p:tgtEl>
                                      </p:cBhvr>
                                    </p:animEffect>
                                  </p:childTnLst>
                                </p:cTn>
                              </p:par>
                            </p:childTnLst>
                          </p:cTn>
                        </p:par>
                        <p:par>
                          <p:cTn id="90" fill="hold">
                            <p:stCondLst>
                              <p:cond delay="500"/>
                            </p:stCondLst>
                            <p:childTnLst>
                              <p:par>
                                <p:cTn id="91" presetID="22" presetClass="entr" presetSubtype="8" fill="hold" grpId="0" nodeType="afterEffect">
                                  <p:stCondLst>
                                    <p:cond delay="0"/>
                                  </p:stCondLst>
                                  <p:childTnLst>
                                    <p:set>
                                      <p:cBhvr>
                                        <p:cTn id="92" dur="1" fill="hold">
                                          <p:stCondLst>
                                            <p:cond delay="0"/>
                                          </p:stCondLst>
                                        </p:cTn>
                                        <p:tgtEl>
                                          <p:spTgt spid="113"/>
                                        </p:tgtEl>
                                        <p:attrNameLst>
                                          <p:attrName>style.visibility</p:attrName>
                                        </p:attrNameLst>
                                      </p:cBhvr>
                                      <p:to>
                                        <p:strVal val="visible"/>
                                      </p:to>
                                    </p:set>
                                    <p:animEffect transition="in" filter="wipe(left)">
                                      <p:cBhvr>
                                        <p:cTn id="93" dur="500"/>
                                        <p:tgtEl>
                                          <p:spTgt spid="11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14"/>
                                        </p:tgtEl>
                                        <p:attrNameLst>
                                          <p:attrName>style.visibility</p:attrName>
                                        </p:attrNameLst>
                                      </p:cBhvr>
                                      <p:to>
                                        <p:strVal val="visible"/>
                                      </p:to>
                                    </p:set>
                                    <p:animEffect transition="in" filter="wipe(left)">
                                      <p:cBhvr>
                                        <p:cTn id="98" dur="500"/>
                                        <p:tgtEl>
                                          <p:spTgt spid="114"/>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wipe(left)">
                                      <p:cBhvr>
                                        <p:cTn id="10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P spid="89" grpId="0"/>
      <p:bldP spid="93" grpId="0" animBg="1"/>
      <p:bldP spid="93" grpId="1" animBg="1"/>
      <p:bldP spid="94" grpId="0"/>
      <p:bldP spid="95" grpId="0"/>
      <p:bldP spid="96" grpId="0"/>
      <p:bldP spid="97" grpId="0"/>
      <p:bldP spid="98" grpId="0" animBg="1"/>
      <p:bldP spid="98" grpId="1" animBg="1"/>
      <p:bldP spid="99" grpId="0"/>
      <p:bldP spid="101" grpId="0"/>
      <p:bldP spid="103" grpId="0" animBg="1"/>
      <p:bldP spid="108" grpId="0"/>
      <p:bldP spid="109" grpId="0"/>
      <p:bldP spid="110" grpId="0"/>
      <p:bldP spid="111" grpId="0"/>
      <p:bldP spid="112" grpId="0"/>
      <p:bldP spid="113" grpId="0"/>
      <p:bldP spid="114" grpId="0"/>
      <p:bldP spid="1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528665" y="2715240"/>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4.</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105.</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106.</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528665" y="2715240"/>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522304" y="4127049"/>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7.</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522304" y="4127049"/>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726505" y="2352274"/>
            <a:ext cx="6354" cy="362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152673" y="266172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152673" y="2661720"/>
                <a:ext cx="351680" cy="369332"/>
              </a:xfrm>
              <a:prstGeom prst="rect">
                <a:avLst/>
              </a:prstGeom>
              <a:blipFill>
                <a:blip r:embed="rId5"/>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152673" y="119675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152673" y="1196752"/>
                <a:ext cx="351680" cy="369332"/>
              </a:xfrm>
              <a:prstGeom prst="rect">
                <a:avLst/>
              </a:prstGeom>
              <a:blipFill>
                <a:blip r:embed="rId6"/>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152673" y="40405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152673" y="4040585"/>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522311" y="1216562"/>
                <a:ext cx="2408388" cy="113571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100.</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e>
                      </m:d>
                    </m:oMath>
                  </m:oMathPara>
                </a14:m>
                <a:endParaRPr lang="en-US" altLang="zh-CN"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𝑑𝑒𝑓</m:t>
                        </m:r>
                        <m:r>
                          <a:rPr lang="en-US" altLang="zh-CN" i="1">
                            <a:latin typeface="Cambria Math" panose="02040503050406030204" pitchFamily="18" charset="0"/>
                          </a:rPr>
                          <m:t>,−,−,</m:t>
                        </m:r>
                        <m:r>
                          <a:rPr lang="en-US" altLang="zh-CN" i="1">
                            <a:latin typeface="Cambria Math" panose="02040503050406030204" pitchFamily="18" charset="0"/>
                          </a:rPr>
                          <m:t>𝑛</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522311" y="1216562"/>
                <a:ext cx="2408388" cy="1135712"/>
              </a:xfrm>
              <a:prstGeom prst="rect">
                <a:avLst/>
              </a:prstGeom>
              <a:blipFill>
                <a:blip r:embed="rId8"/>
                <a:stretch>
                  <a:fillRect l="-2015" b="-9574"/>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094360" y="2834927"/>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p:cNvCxnSpPr>
          <p:nvPr/>
        </p:nvCxnSpPr>
        <p:spPr>
          <a:xfrm flipH="1">
            <a:off x="1726499" y="4545129"/>
            <a:ext cx="3"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524066" y="3677618"/>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，寄存器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4" name="表格 83">
            <a:extLst>
              <a:ext uri="{FF2B5EF4-FFF2-40B4-BE49-F238E27FC236}">
                <a16:creationId xmlns:a16="http://schemas.microsoft.com/office/drawing/2014/main" id="{2D2AE5D0-AF19-40A9-B4A7-36045A1FC9E8}"/>
              </a:ext>
            </a:extLst>
          </p:cNvPr>
          <p:cNvGraphicFramePr>
            <a:graphicFrameLocks noGrp="1"/>
          </p:cNvGraphicFramePr>
          <p:nvPr>
            <p:extLst>
              <p:ext uri="{D42A27DB-BD31-4B8C-83A1-F6EECF244321}">
                <p14:modId xmlns:p14="http://schemas.microsoft.com/office/powerpoint/2010/main" val="1187282153"/>
              </p:ext>
            </p:extLst>
          </p:nvPr>
        </p:nvGraphicFramePr>
        <p:xfrm>
          <a:off x="3419884" y="2686840"/>
          <a:ext cx="5510671" cy="4079240"/>
        </p:xfrm>
        <a:graphic>
          <a:graphicData uri="http://schemas.openxmlformats.org/drawingml/2006/table">
            <a:tbl>
              <a:tblPr firstRow="1" bandRow="1">
                <a:tableStyleId>{5C22544A-7EE6-4342-B048-85BDC9FD1C3A}</a:tableStyleId>
              </a:tblPr>
              <a:tblGrid>
                <a:gridCol w="668683">
                  <a:extLst>
                    <a:ext uri="{9D8B030D-6E8A-4147-A177-3AD203B41FA5}">
                      <a16:colId xmlns:a16="http://schemas.microsoft.com/office/drawing/2014/main" val="3786723978"/>
                    </a:ext>
                  </a:extLst>
                </a:gridCol>
                <a:gridCol w="1613996">
                  <a:extLst>
                    <a:ext uri="{9D8B030D-6E8A-4147-A177-3AD203B41FA5}">
                      <a16:colId xmlns:a16="http://schemas.microsoft.com/office/drawing/2014/main" val="3595251653"/>
                    </a:ext>
                  </a:extLst>
                </a:gridCol>
                <a:gridCol w="1613996">
                  <a:extLst>
                    <a:ext uri="{9D8B030D-6E8A-4147-A177-3AD203B41FA5}">
                      <a16:colId xmlns:a16="http://schemas.microsoft.com/office/drawing/2014/main" val="836486031"/>
                    </a:ext>
                  </a:extLst>
                </a:gridCol>
                <a:gridCol w="161399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左操作数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右操作数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265583647"/>
                  </a:ext>
                </a:extLst>
              </a:tr>
            </a:tbl>
          </a:graphicData>
        </a:graphic>
      </p:graphicFrame>
      <p:graphicFrame>
        <p:nvGraphicFramePr>
          <p:cNvPr id="85" name="表格 84">
            <a:extLst>
              <a:ext uri="{FF2B5EF4-FFF2-40B4-BE49-F238E27FC236}">
                <a16:creationId xmlns:a16="http://schemas.microsoft.com/office/drawing/2014/main" id="{6B90E30F-57A8-4BD7-9C3E-E8FB56271120}"/>
              </a:ext>
            </a:extLst>
          </p:cNvPr>
          <p:cNvGraphicFramePr>
            <a:graphicFrameLocks noGrp="1"/>
          </p:cNvGraphicFramePr>
          <p:nvPr>
            <p:extLst>
              <p:ext uri="{D42A27DB-BD31-4B8C-83A1-F6EECF244321}">
                <p14:modId xmlns:p14="http://schemas.microsoft.com/office/powerpoint/2010/main" val="408870111"/>
              </p:ext>
            </p:extLst>
          </p:nvPr>
        </p:nvGraphicFramePr>
        <p:xfrm>
          <a:off x="3419884" y="1124744"/>
          <a:ext cx="5498689" cy="1483360"/>
        </p:xfrm>
        <a:graphic>
          <a:graphicData uri="http://schemas.openxmlformats.org/drawingml/2006/table">
            <a:tbl>
              <a:tblPr firstRow="1" bandRow="1">
                <a:tableStyleId>{5C22544A-7EE6-4342-B048-85BDC9FD1C3A}</a:tableStyleId>
              </a:tblPr>
              <a:tblGrid>
                <a:gridCol w="1104190">
                  <a:extLst>
                    <a:ext uri="{9D8B030D-6E8A-4147-A177-3AD203B41FA5}">
                      <a16:colId xmlns:a16="http://schemas.microsoft.com/office/drawing/2014/main" val="3786723978"/>
                    </a:ext>
                  </a:extLst>
                </a:gridCol>
                <a:gridCol w="4394499">
                  <a:extLst>
                    <a:ext uri="{9D8B030D-6E8A-4147-A177-3AD203B41FA5}">
                      <a16:colId xmlns:a16="http://schemas.microsoft.com/office/drawing/2014/main" val="630231226"/>
                    </a:ext>
                  </a:extLst>
                </a:gridCol>
              </a:tblGrid>
              <a:tr h="370840">
                <a:tc>
                  <a:txBody>
                    <a:bodyPr/>
                    <a:lstStyle/>
                    <a:p>
                      <a:pPr algn="ctr"/>
                      <a:r>
                        <a:rPr lang="zh-CN" altLang="en-US" b="0" dirty="0">
                          <a:latin typeface="微软雅黑" panose="020B0503020204020204" pitchFamily="34" charset="-122"/>
                          <a:ea typeface="微软雅黑" panose="020B0503020204020204" pitchFamily="34" charset="-122"/>
                        </a:rPr>
                        <a:t>变量名</a:t>
                      </a:r>
                    </a:p>
                  </a:txBody>
                  <a:tcPr/>
                </a:tc>
                <a:tc>
                  <a:txBody>
                    <a:bodyPr/>
                    <a:lstStyle/>
                    <a:p>
                      <a:pPr algn="ctr"/>
                      <a:r>
                        <a:rPr lang="zh-CN" altLang="en-US" b="0" dirty="0">
                          <a:latin typeface="微软雅黑" panose="020B0503020204020204" pitchFamily="34" charset="-122"/>
                          <a:ea typeface="微软雅黑" panose="020B0503020204020204" pitchFamily="34" charset="-122"/>
                        </a:rPr>
                        <a:t>待用信息及活跃信息</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n</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err="1">
                          <a:latin typeface="微软雅黑" panose="020B0503020204020204" pitchFamily="34" charset="-122"/>
                          <a:ea typeface="微软雅黑" panose="020B0503020204020204" pitchFamily="34" charset="-122"/>
                        </a:rPr>
                        <a:t>i</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extLst>
                  <a:ext uri="{0D108BD9-81ED-4DB2-BD59-A6C34878D82A}">
                    <a16:rowId xmlns:a16="http://schemas.microsoft.com/office/drawing/2014/main" val="110264442"/>
                  </a:ext>
                </a:extLst>
              </a:tr>
            </a:tbl>
          </a:graphicData>
        </a:graphic>
      </p:graphicFrame>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7DE599D6-9317-4917-B1E4-6D58AA936BE5}"/>
                  </a:ext>
                </a:extLst>
              </p:cNvPr>
              <p:cNvSpPr txBox="1"/>
              <p:nvPr/>
            </p:nvSpPr>
            <p:spPr>
              <a:xfrm>
                <a:off x="4550005" y="1478056"/>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6" name="文本框 85">
                <a:extLst>
                  <a:ext uri="{FF2B5EF4-FFF2-40B4-BE49-F238E27FC236}">
                    <a16:creationId xmlns:a16="http://schemas.microsoft.com/office/drawing/2014/main" id="{7DE599D6-9317-4917-B1E4-6D58AA936BE5}"/>
                  </a:ext>
                </a:extLst>
              </p:cNvPr>
              <p:cNvSpPr txBox="1">
                <a:spLocks noRot="1" noChangeAspect="1" noMove="1" noResize="1" noEditPoints="1" noAdjustHandles="1" noChangeArrowheads="1" noChangeShapeType="1" noTextEdit="1"/>
              </p:cNvSpPr>
              <p:nvPr/>
            </p:nvSpPr>
            <p:spPr>
              <a:xfrm>
                <a:off x="4550005" y="1478056"/>
                <a:ext cx="834716"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CCA1C82-EEB7-4F14-B1DF-C042A2F2C66D}"/>
                  </a:ext>
                </a:extLst>
              </p:cNvPr>
              <p:cNvSpPr txBox="1"/>
              <p:nvPr/>
            </p:nvSpPr>
            <p:spPr>
              <a:xfrm>
                <a:off x="4550004" y="1857660"/>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8" name="文本框 87">
                <a:extLst>
                  <a:ext uri="{FF2B5EF4-FFF2-40B4-BE49-F238E27FC236}">
                    <a16:creationId xmlns:a16="http://schemas.microsoft.com/office/drawing/2014/main" id="{0CCA1C82-EEB7-4F14-B1DF-C042A2F2C66D}"/>
                  </a:ext>
                </a:extLst>
              </p:cNvPr>
              <p:cNvSpPr txBox="1">
                <a:spLocks noRot="1" noChangeAspect="1" noMove="1" noResize="1" noEditPoints="1" noAdjustHandles="1" noChangeArrowheads="1" noChangeShapeType="1" noTextEdit="1"/>
              </p:cNvSpPr>
              <p:nvPr/>
            </p:nvSpPr>
            <p:spPr>
              <a:xfrm>
                <a:off x="4550004" y="1857660"/>
                <a:ext cx="862737" cy="369332"/>
              </a:xfrm>
              <a:prstGeom prst="rect">
                <a:avLst/>
              </a:prstGeom>
              <a:blipFill>
                <a:blip r:embed="rId1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A2EC6DA1-A156-4AB8-A75A-1127E1869791}"/>
                  </a:ext>
                </a:extLst>
              </p:cNvPr>
              <p:cNvSpPr txBox="1"/>
              <p:nvPr/>
            </p:nvSpPr>
            <p:spPr>
              <a:xfrm>
                <a:off x="4550004" y="224390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A2EC6DA1-A156-4AB8-A75A-1127E1869791}"/>
                  </a:ext>
                </a:extLst>
              </p:cNvPr>
              <p:cNvSpPr txBox="1">
                <a:spLocks noRot="1" noChangeAspect="1" noMove="1" noResize="1" noEditPoints="1" noAdjustHandles="1" noChangeArrowheads="1" noChangeShapeType="1" noTextEdit="1"/>
              </p:cNvSpPr>
              <p:nvPr/>
            </p:nvSpPr>
            <p:spPr>
              <a:xfrm>
                <a:off x="4550004" y="2243908"/>
                <a:ext cx="862737" cy="369332"/>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30DE873-B713-4D21-B08B-46B0F82D08BF}"/>
                  </a:ext>
                </a:extLst>
              </p:cNvPr>
              <p:cNvSpPr txBox="1"/>
              <p:nvPr/>
            </p:nvSpPr>
            <p:spPr>
              <a:xfrm>
                <a:off x="6026581" y="6044244"/>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2" name="文本框 91">
                <a:extLst>
                  <a:ext uri="{FF2B5EF4-FFF2-40B4-BE49-F238E27FC236}">
                    <a16:creationId xmlns:a16="http://schemas.microsoft.com/office/drawing/2014/main" id="{730DE873-B713-4D21-B08B-46B0F82D08BF}"/>
                  </a:ext>
                </a:extLst>
              </p:cNvPr>
              <p:cNvSpPr txBox="1">
                <a:spLocks noRot="1" noChangeAspect="1" noMove="1" noResize="1" noEditPoints="1" noAdjustHandles="1" noChangeArrowheads="1" noChangeShapeType="1" noTextEdit="1"/>
              </p:cNvSpPr>
              <p:nvPr/>
            </p:nvSpPr>
            <p:spPr>
              <a:xfrm>
                <a:off x="6026581" y="6044244"/>
                <a:ext cx="862737" cy="369332"/>
              </a:xfrm>
              <a:prstGeom prst="rect">
                <a:avLst/>
              </a:prstGeom>
              <a:blipFill>
                <a:blip r:embed="rId1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A45378E-66CB-492E-BF85-EF7EE6D7D427}"/>
                  </a:ext>
                </a:extLst>
              </p:cNvPr>
              <p:cNvSpPr txBox="1"/>
              <p:nvPr/>
            </p:nvSpPr>
            <p:spPr>
              <a:xfrm>
                <a:off x="6047022" y="529371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a:extLst>
                  <a:ext uri="{FF2B5EF4-FFF2-40B4-BE49-F238E27FC236}">
                    <a16:creationId xmlns:a16="http://schemas.microsoft.com/office/drawing/2014/main" id="{4A45378E-66CB-492E-BF85-EF7EE6D7D427}"/>
                  </a:ext>
                </a:extLst>
              </p:cNvPr>
              <p:cNvSpPr txBox="1">
                <a:spLocks noRot="1" noChangeAspect="1" noMove="1" noResize="1" noEditPoints="1" noAdjustHandles="1" noChangeArrowheads="1" noChangeShapeType="1" noTextEdit="1"/>
              </p:cNvSpPr>
              <p:nvPr/>
            </p:nvSpPr>
            <p:spPr>
              <a:xfrm>
                <a:off x="6047022" y="5293716"/>
                <a:ext cx="862737" cy="369332"/>
              </a:xfrm>
              <a:prstGeom prst="rect">
                <a:avLst/>
              </a:prstGeom>
              <a:blipFill>
                <a:blip r:embed="rId1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7A976DD-DD37-4BB5-8625-D7F7E6A85B39}"/>
                  </a:ext>
                </a:extLst>
              </p:cNvPr>
              <p:cNvSpPr txBox="1"/>
              <p:nvPr/>
            </p:nvSpPr>
            <p:spPr>
              <a:xfrm>
                <a:off x="7662663" y="529371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5" name="文本框 94">
                <a:extLst>
                  <a:ext uri="{FF2B5EF4-FFF2-40B4-BE49-F238E27FC236}">
                    <a16:creationId xmlns:a16="http://schemas.microsoft.com/office/drawing/2014/main" id="{87A976DD-DD37-4BB5-8625-D7F7E6A85B39}"/>
                  </a:ext>
                </a:extLst>
              </p:cNvPr>
              <p:cNvSpPr txBox="1">
                <a:spLocks noRot="1" noChangeAspect="1" noMove="1" noResize="1" noEditPoints="1" noAdjustHandles="1" noChangeArrowheads="1" noChangeShapeType="1" noTextEdit="1"/>
              </p:cNvSpPr>
              <p:nvPr/>
            </p:nvSpPr>
            <p:spPr>
              <a:xfrm>
                <a:off x="7662663" y="5293716"/>
                <a:ext cx="862737" cy="369332"/>
              </a:xfrm>
              <a:prstGeom prst="rect">
                <a:avLst/>
              </a:prstGeom>
              <a:blipFill>
                <a:blip r:embed="rId1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A5F62B12-C210-4CB8-AB7C-FC746D663648}"/>
                  </a:ext>
                </a:extLst>
              </p:cNvPr>
              <p:cNvSpPr txBox="1"/>
              <p:nvPr/>
            </p:nvSpPr>
            <p:spPr>
              <a:xfrm>
                <a:off x="4340042" y="4924960"/>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(106,</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9" name="文本框 98">
                <a:extLst>
                  <a:ext uri="{FF2B5EF4-FFF2-40B4-BE49-F238E27FC236}">
                    <a16:creationId xmlns:a16="http://schemas.microsoft.com/office/drawing/2014/main" id="{A5F62B12-C210-4CB8-AB7C-FC746D663648}"/>
                  </a:ext>
                </a:extLst>
              </p:cNvPr>
              <p:cNvSpPr txBox="1">
                <a:spLocks noRot="1" noChangeAspect="1" noMove="1" noResize="1" noEditPoints="1" noAdjustHandles="1" noChangeArrowheads="1" noChangeShapeType="1" noTextEdit="1"/>
              </p:cNvSpPr>
              <p:nvPr/>
            </p:nvSpPr>
            <p:spPr>
              <a:xfrm>
                <a:off x="4340042" y="4924960"/>
                <a:ext cx="1046312" cy="369332"/>
              </a:xfrm>
              <a:prstGeom prst="rect">
                <a:avLst/>
              </a:prstGeom>
              <a:blipFill>
                <a:blip r:embed="rId1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ADA7675-E581-4D0B-936A-E19BC94507E7}"/>
                  </a:ext>
                </a:extLst>
              </p:cNvPr>
              <p:cNvSpPr txBox="1"/>
              <p:nvPr/>
            </p:nvSpPr>
            <p:spPr>
              <a:xfrm>
                <a:off x="6047022" y="4921162"/>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01" name="文本框 100">
                <a:extLst>
                  <a:ext uri="{FF2B5EF4-FFF2-40B4-BE49-F238E27FC236}">
                    <a16:creationId xmlns:a16="http://schemas.microsoft.com/office/drawing/2014/main" id="{DADA7675-E581-4D0B-936A-E19BC94507E7}"/>
                  </a:ext>
                </a:extLst>
              </p:cNvPr>
              <p:cNvSpPr txBox="1">
                <a:spLocks noRot="1" noChangeAspect="1" noMove="1" noResize="1" noEditPoints="1" noAdjustHandles="1" noChangeArrowheads="1" noChangeShapeType="1" noTextEdit="1"/>
              </p:cNvSpPr>
              <p:nvPr/>
            </p:nvSpPr>
            <p:spPr>
              <a:xfrm>
                <a:off x="6047022" y="4921162"/>
                <a:ext cx="862737" cy="369332"/>
              </a:xfrm>
              <a:prstGeom prst="rect">
                <a:avLst/>
              </a:prstGeom>
              <a:blipFill>
                <a:blip r:embed="rId16"/>
                <a:stretch>
                  <a:fillRect b="-13115"/>
                </a:stretch>
              </a:blipFill>
            </p:spPr>
            <p:txBody>
              <a:bodyPr/>
              <a:lstStyle/>
              <a:p>
                <a:r>
                  <a:rPr lang="zh-CN" altLang="en-US">
                    <a:noFill/>
                  </a:rPr>
                  <a:t> </a:t>
                </a:r>
              </a:p>
            </p:txBody>
          </p:sp>
        </mc:Fallback>
      </mc:AlternateContent>
      <p:sp>
        <p:nvSpPr>
          <p:cNvPr id="103" name="矩形 102">
            <a:extLst>
              <a:ext uri="{FF2B5EF4-FFF2-40B4-BE49-F238E27FC236}">
                <a16:creationId xmlns:a16="http://schemas.microsoft.com/office/drawing/2014/main" id="{885486F9-F11F-4272-9711-0375952FC739}"/>
              </a:ext>
            </a:extLst>
          </p:cNvPr>
          <p:cNvSpPr/>
          <p:nvPr/>
        </p:nvSpPr>
        <p:spPr bwMode="auto">
          <a:xfrm>
            <a:off x="539552" y="202887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D00BC806-0AE4-4187-B16B-4C9A81777C64}"/>
                  </a:ext>
                </a:extLst>
              </p:cNvPr>
              <p:cNvSpPr txBox="1"/>
              <p:nvPr/>
            </p:nvSpPr>
            <p:spPr>
              <a:xfrm>
                <a:off x="4459850" y="4553913"/>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4" name="文本框 103">
                <a:extLst>
                  <a:ext uri="{FF2B5EF4-FFF2-40B4-BE49-F238E27FC236}">
                    <a16:creationId xmlns:a16="http://schemas.microsoft.com/office/drawing/2014/main" id="{D00BC806-0AE4-4187-B16B-4C9A81777C64}"/>
                  </a:ext>
                </a:extLst>
              </p:cNvPr>
              <p:cNvSpPr txBox="1">
                <a:spLocks noRot="1" noChangeAspect="1" noMove="1" noResize="1" noEditPoints="1" noAdjustHandles="1" noChangeArrowheads="1" noChangeShapeType="1" noTextEdit="1"/>
              </p:cNvSpPr>
              <p:nvPr/>
            </p:nvSpPr>
            <p:spPr>
              <a:xfrm>
                <a:off x="4459850" y="4553913"/>
                <a:ext cx="834716" cy="369332"/>
              </a:xfrm>
              <a:prstGeom prst="rect">
                <a:avLst/>
              </a:prstGeom>
              <a:blipFill>
                <a:blip r:embed="rId1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E2C4BC6C-252D-4AE3-9AD6-E9D947433DE6}"/>
                  </a:ext>
                </a:extLst>
              </p:cNvPr>
              <p:cNvSpPr txBox="1"/>
              <p:nvPr/>
            </p:nvSpPr>
            <p:spPr>
              <a:xfrm>
                <a:off x="6057217" y="4566007"/>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06" name="文本框 105">
                <a:extLst>
                  <a:ext uri="{FF2B5EF4-FFF2-40B4-BE49-F238E27FC236}">
                    <a16:creationId xmlns:a16="http://schemas.microsoft.com/office/drawing/2014/main" id="{E2C4BC6C-252D-4AE3-9AD6-E9D947433DE6}"/>
                  </a:ext>
                </a:extLst>
              </p:cNvPr>
              <p:cNvSpPr txBox="1">
                <a:spLocks noRot="1" noChangeAspect="1" noMove="1" noResize="1" noEditPoints="1" noAdjustHandles="1" noChangeArrowheads="1" noChangeShapeType="1" noTextEdit="1"/>
              </p:cNvSpPr>
              <p:nvPr/>
            </p:nvSpPr>
            <p:spPr>
              <a:xfrm>
                <a:off x="6057217" y="4566007"/>
                <a:ext cx="862737" cy="369332"/>
              </a:xfrm>
              <a:prstGeom prst="rect">
                <a:avLst/>
              </a:prstGeom>
              <a:blipFill>
                <a:blip r:embed="rId1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4940E7C5-B2A3-429B-A54B-D73BC60E3281}"/>
                  </a:ext>
                </a:extLst>
              </p:cNvPr>
              <p:cNvSpPr txBox="1"/>
              <p:nvPr/>
            </p:nvSpPr>
            <p:spPr>
              <a:xfrm>
                <a:off x="7616321" y="4553913"/>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7" name="文本框 106">
                <a:extLst>
                  <a:ext uri="{FF2B5EF4-FFF2-40B4-BE49-F238E27FC236}">
                    <a16:creationId xmlns:a16="http://schemas.microsoft.com/office/drawing/2014/main" id="{4940E7C5-B2A3-429B-A54B-D73BC60E3281}"/>
                  </a:ext>
                </a:extLst>
              </p:cNvPr>
              <p:cNvSpPr txBox="1">
                <a:spLocks noRot="1" noChangeAspect="1" noMove="1" noResize="1" noEditPoints="1" noAdjustHandles="1" noChangeArrowheads="1" noChangeShapeType="1" noTextEdit="1"/>
              </p:cNvSpPr>
              <p:nvPr/>
            </p:nvSpPr>
            <p:spPr>
              <a:xfrm>
                <a:off x="7616321" y="4553913"/>
                <a:ext cx="1046312" cy="369332"/>
              </a:xfrm>
              <a:prstGeom prst="rect">
                <a:avLst/>
              </a:prstGeom>
              <a:blipFill>
                <a:blip r:embed="rId1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874DAFE-8A37-4CFC-9CB2-1AE381FE1359}"/>
                  </a:ext>
                </a:extLst>
              </p:cNvPr>
              <p:cNvSpPr txBox="1"/>
              <p:nvPr/>
            </p:nvSpPr>
            <p:spPr>
              <a:xfrm>
                <a:off x="4459850" y="4160207"/>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2" name="文本框 41">
                <a:extLst>
                  <a:ext uri="{FF2B5EF4-FFF2-40B4-BE49-F238E27FC236}">
                    <a16:creationId xmlns:a16="http://schemas.microsoft.com/office/drawing/2014/main" id="{A874DAFE-8A37-4CFC-9CB2-1AE381FE1359}"/>
                  </a:ext>
                </a:extLst>
              </p:cNvPr>
              <p:cNvSpPr txBox="1">
                <a:spLocks noRot="1" noChangeAspect="1" noMove="1" noResize="1" noEditPoints="1" noAdjustHandles="1" noChangeArrowheads="1" noChangeShapeType="1" noTextEdit="1"/>
              </p:cNvSpPr>
              <p:nvPr/>
            </p:nvSpPr>
            <p:spPr>
              <a:xfrm>
                <a:off x="4459850" y="4160207"/>
                <a:ext cx="834716" cy="369332"/>
              </a:xfrm>
              <a:prstGeom prst="rect">
                <a:avLst/>
              </a:prstGeom>
              <a:blipFill>
                <a:blip r:embed="rId2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E47AF1E-9807-4E8C-9B03-2522494A1E26}"/>
                  </a:ext>
                </a:extLst>
              </p:cNvPr>
              <p:cNvSpPr txBox="1"/>
              <p:nvPr/>
            </p:nvSpPr>
            <p:spPr>
              <a:xfrm>
                <a:off x="5220072" y="2243908"/>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0E47AF1E-9807-4E8C-9B03-2522494A1E26}"/>
                  </a:ext>
                </a:extLst>
              </p:cNvPr>
              <p:cNvSpPr txBox="1">
                <a:spLocks noRot="1" noChangeAspect="1" noMove="1" noResize="1" noEditPoints="1" noAdjustHandles="1" noChangeArrowheads="1" noChangeShapeType="1" noTextEdit="1"/>
              </p:cNvSpPr>
              <p:nvPr/>
            </p:nvSpPr>
            <p:spPr>
              <a:xfrm>
                <a:off x="5220072" y="2243908"/>
                <a:ext cx="1120820" cy="369332"/>
              </a:xfrm>
              <a:prstGeom prst="rect">
                <a:avLst/>
              </a:prstGeom>
              <a:blipFill>
                <a:blip r:embed="rId21"/>
                <a:stretch>
                  <a:fillRect b="-13115"/>
                </a:stretch>
              </a:blipFill>
            </p:spPr>
            <p:txBody>
              <a:bodyPr/>
              <a:lstStyle/>
              <a:p>
                <a:r>
                  <a:rPr lang="zh-CN" altLang="en-US">
                    <a:noFill/>
                  </a:rPr>
                  <a:t> </a:t>
                </a:r>
              </a:p>
            </p:txBody>
          </p:sp>
        </mc:Fallback>
      </mc:AlternateContent>
      <p:sp>
        <p:nvSpPr>
          <p:cNvPr id="44" name="矩形 43">
            <a:extLst>
              <a:ext uri="{FF2B5EF4-FFF2-40B4-BE49-F238E27FC236}">
                <a16:creationId xmlns:a16="http://schemas.microsoft.com/office/drawing/2014/main" id="{FDFA6107-2FC8-4467-8832-81C043B36A3F}"/>
              </a:ext>
            </a:extLst>
          </p:cNvPr>
          <p:cNvSpPr/>
          <p:nvPr/>
        </p:nvSpPr>
        <p:spPr bwMode="auto">
          <a:xfrm>
            <a:off x="539552" y="1731463"/>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C64273C-267B-48E1-AEC4-76DA034A3A10}"/>
                  </a:ext>
                </a:extLst>
              </p:cNvPr>
              <p:cNvSpPr txBox="1"/>
              <p:nvPr/>
            </p:nvSpPr>
            <p:spPr>
              <a:xfrm>
                <a:off x="4459850" y="3806561"/>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5" name="文本框 44">
                <a:extLst>
                  <a:ext uri="{FF2B5EF4-FFF2-40B4-BE49-F238E27FC236}">
                    <a16:creationId xmlns:a16="http://schemas.microsoft.com/office/drawing/2014/main" id="{8C64273C-267B-48E1-AEC4-76DA034A3A10}"/>
                  </a:ext>
                </a:extLst>
              </p:cNvPr>
              <p:cNvSpPr txBox="1">
                <a:spLocks noRot="1" noChangeAspect="1" noMove="1" noResize="1" noEditPoints="1" noAdjustHandles="1" noChangeArrowheads="1" noChangeShapeType="1" noTextEdit="1"/>
              </p:cNvSpPr>
              <p:nvPr/>
            </p:nvSpPr>
            <p:spPr>
              <a:xfrm>
                <a:off x="4459850" y="3806561"/>
                <a:ext cx="834716" cy="369332"/>
              </a:xfrm>
              <a:prstGeom prst="rect">
                <a:avLst/>
              </a:prstGeom>
              <a:blipFill>
                <a:blip r:embed="rId2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ECC0D89-C6E4-45E4-B195-DE4DA97881B1}"/>
                  </a:ext>
                </a:extLst>
              </p:cNvPr>
              <p:cNvSpPr txBox="1"/>
              <p:nvPr/>
            </p:nvSpPr>
            <p:spPr>
              <a:xfrm>
                <a:off x="5217378" y="1857660"/>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46" name="文本框 45">
                <a:extLst>
                  <a:ext uri="{FF2B5EF4-FFF2-40B4-BE49-F238E27FC236}">
                    <a16:creationId xmlns:a16="http://schemas.microsoft.com/office/drawing/2014/main" id="{4ECC0D89-C6E4-45E4-B195-DE4DA97881B1}"/>
                  </a:ext>
                </a:extLst>
              </p:cNvPr>
              <p:cNvSpPr txBox="1">
                <a:spLocks noRot="1" noChangeAspect="1" noMove="1" noResize="1" noEditPoints="1" noAdjustHandles="1" noChangeArrowheads="1" noChangeShapeType="1" noTextEdit="1"/>
              </p:cNvSpPr>
              <p:nvPr/>
            </p:nvSpPr>
            <p:spPr>
              <a:xfrm>
                <a:off x="5217378" y="1857660"/>
                <a:ext cx="1120820" cy="369332"/>
              </a:xfrm>
              <a:prstGeom prst="rect">
                <a:avLst/>
              </a:prstGeom>
              <a:blipFill>
                <a:blip r:embed="rId2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219EB539-8A10-45A4-8D4A-3C1BDDA2E26A}"/>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51" name="矩形 50">
                <a:extLst>
                  <a:ext uri="{FF2B5EF4-FFF2-40B4-BE49-F238E27FC236}">
                    <a16:creationId xmlns:a16="http://schemas.microsoft.com/office/drawing/2014/main" id="{219EB539-8A10-45A4-8D4A-3C1BDDA2E26A}"/>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2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71222068-19E2-4336-8E45-164B3672C783}"/>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52" name="矩形 51">
                <a:extLst>
                  <a:ext uri="{FF2B5EF4-FFF2-40B4-BE49-F238E27FC236}">
                    <a16:creationId xmlns:a16="http://schemas.microsoft.com/office/drawing/2014/main" id="{71222068-19E2-4336-8E45-164B3672C783}"/>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2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7CA9277-FCD3-4C6D-9AD5-868DD13B8494}"/>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53" name="矩形 52">
                <a:extLst>
                  <a:ext uri="{FF2B5EF4-FFF2-40B4-BE49-F238E27FC236}">
                    <a16:creationId xmlns:a16="http://schemas.microsoft.com/office/drawing/2014/main" id="{07CA9277-FCD3-4C6D-9AD5-868DD13B8494}"/>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2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1181DB91-4D46-4803-AFC0-23D4A950E88D}"/>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8.</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41" name="矩形 40">
                <a:extLst>
                  <a:ext uri="{FF2B5EF4-FFF2-40B4-BE49-F238E27FC236}">
                    <a16:creationId xmlns:a16="http://schemas.microsoft.com/office/drawing/2014/main" id="{1181DB91-4D46-4803-AFC0-23D4A950E88D}"/>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29"/>
                <a:stretch>
                  <a:fillRect/>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4CDA8732-38E2-4610-8A4E-56378A5AF08E}"/>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5" name="矩形 54">
                <a:extLst>
                  <a:ext uri="{FF2B5EF4-FFF2-40B4-BE49-F238E27FC236}">
                    <a16:creationId xmlns:a16="http://schemas.microsoft.com/office/drawing/2014/main" id="{4CDA8732-38E2-4610-8A4E-56378A5AF08E}"/>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30"/>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C0C5CAE1-E18E-48DE-B990-3BE69FB6751F}"/>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6" name="矩形 55">
                <a:extLst>
                  <a:ext uri="{FF2B5EF4-FFF2-40B4-BE49-F238E27FC236}">
                    <a16:creationId xmlns:a16="http://schemas.microsoft.com/office/drawing/2014/main" id="{C0C5CAE1-E18E-48DE-B990-3BE69FB6751F}"/>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25E7D74D-C38E-4727-B72B-0753B3A70BE1}"/>
                  </a:ext>
                </a:extLst>
              </p:cNvPr>
              <p:cNvSpPr/>
              <p:nvPr/>
            </p:nvSpPr>
            <p:spPr bwMode="auto">
              <a:xfrm>
                <a:off x="522304"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9.(</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57" name="矩形 56">
                <a:extLst>
                  <a:ext uri="{FF2B5EF4-FFF2-40B4-BE49-F238E27FC236}">
                    <a16:creationId xmlns:a16="http://schemas.microsoft.com/office/drawing/2014/main" id="{25E7D74D-C38E-4727-B72B-0753B3A70BE1}"/>
                  </a:ext>
                </a:extLst>
              </p:cNvPr>
              <p:cNvSpPr>
                <a:spLocks noRot="1" noChangeAspect="1" noMove="1" noResize="1" noEditPoints="1" noAdjustHandles="1" noChangeArrowheads="1" noChangeShapeType="1" noTextEdit="1"/>
              </p:cNvSpPr>
              <p:nvPr/>
            </p:nvSpPr>
            <p:spPr bwMode="auto">
              <a:xfrm>
                <a:off x="522304" y="5359554"/>
                <a:ext cx="2408389" cy="362657"/>
              </a:xfrm>
              <a:prstGeom prst="rect">
                <a:avLst/>
              </a:prstGeom>
              <a:blipFill>
                <a:blip r:embed="rId32"/>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58" name="直接箭头连接符 57">
            <a:extLst>
              <a:ext uri="{FF2B5EF4-FFF2-40B4-BE49-F238E27FC236}">
                <a16:creationId xmlns:a16="http://schemas.microsoft.com/office/drawing/2014/main" id="{893CAC72-4125-475F-9412-27DDCD74AA30}"/>
              </a:ext>
            </a:extLst>
          </p:cNvPr>
          <p:cNvCxnSpPr>
            <a:cxnSpLocks/>
            <a:stCxn id="41" idx="2"/>
            <a:endCxn id="57" idx="0"/>
          </p:cNvCxnSpPr>
          <p:nvPr/>
        </p:nvCxnSpPr>
        <p:spPr>
          <a:xfrm>
            <a:off x="1726499" y="5154918"/>
            <a:ext cx="0"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BE766F41-A36E-4DB2-8B43-CF15989D6E62}"/>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9" name="矩形 58">
                <a:extLst>
                  <a:ext uri="{FF2B5EF4-FFF2-40B4-BE49-F238E27FC236}">
                    <a16:creationId xmlns:a16="http://schemas.microsoft.com/office/drawing/2014/main" id="{BE766F41-A36E-4DB2-8B43-CF15989D6E62}"/>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FF283241-3244-4C82-9C0F-844D14AFC487}"/>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60" name="矩形 59">
                <a:extLst>
                  <a:ext uri="{FF2B5EF4-FFF2-40B4-BE49-F238E27FC236}">
                    <a16:creationId xmlns:a16="http://schemas.microsoft.com/office/drawing/2014/main" id="{FF283241-3244-4C82-9C0F-844D14AFC487}"/>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34"/>
                <a:stretch>
                  <a:fillRect r="-10345"/>
                </a:stretch>
              </a:blipFill>
            </p:spPr>
            <p:txBody>
              <a:bodyPr/>
              <a:lstStyle/>
              <a:p>
                <a:r>
                  <a:rPr lang="zh-CN" altLang="en-US">
                    <a:noFill/>
                  </a:rPr>
                  <a:t> </a:t>
                </a:r>
              </a:p>
            </p:txBody>
          </p:sp>
        </mc:Fallback>
      </mc:AlternateContent>
      <p:sp>
        <p:nvSpPr>
          <p:cNvPr id="49" name="矩形 48">
            <a:extLst>
              <a:ext uri="{FF2B5EF4-FFF2-40B4-BE49-F238E27FC236}">
                <a16:creationId xmlns:a16="http://schemas.microsoft.com/office/drawing/2014/main" id="{9BFD7C7B-E95A-41C8-B7CE-0384B665C348}"/>
              </a:ext>
            </a:extLst>
          </p:cNvPr>
          <p:cNvSpPr/>
          <p:nvPr/>
        </p:nvSpPr>
        <p:spPr bwMode="auto">
          <a:xfrm>
            <a:off x="539552" y="1513107"/>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F6567B7-DFB4-41BE-8102-77E1077258B3}"/>
                  </a:ext>
                </a:extLst>
              </p:cNvPr>
              <p:cNvSpPr txBox="1"/>
              <p:nvPr/>
            </p:nvSpPr>
            <p:spPr>
              <a:xfrm>
                <a:off x="4459850" y="342900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54" name="文本框 53">
                <a:extLst>
                  <a:ext uri="{FF2B5EF4-FFF2-40B4-BE49-F238E27FC236}">
                    <a16:creationId xmlns:a16="http://schemas.microsoft.com/office/drawing/2014/main" id="{FF6567B7-DFB4-41BE-8102-77E1077258B3}"/>
                  </a:ext>
                </a:extLst>
              </p:cNvPr>
              <p:cNvSpPr txBox="1">
                <a:spLocks noRot="1" noChangeAspect="1" noMove="1" noResize="1" noEditPoints="1" noAdjustHandles="1" noChangeArrowheads="1" noChangeShapeType="1" noTextEdit="1"/>
              </p:cNvSpPr>
              <p:nvPr/>
            </p:nvSpPr>
            <p:spPr>
              <a:xfrm>
                <a:off x="4459850" y="3429000"/>
                <a:ext cx="834716" cy="369332"/>
              </a:xfrm>
              <a:prstGeom prst="rect">
                <a:avLst/>
              </a:prstGeom>
              <a:blipFill>
                <a:blip r:embed="rId3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02688EF-29EA-4426-BD61-51543E9C30C8}"/>
                  </a:ext>
                </a:extLst>
              </p:cNvPr>
              <p:cNvSpPr txBox="1"/>
              <p:nvPr/>
            </p:nvSpPr>
            <p:spPr>
              <a:xfrm>
                <a:off x="5217378" y="1478056"/>
                <a:ext cx="1120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61" name="文本框 60">
                <a:extLst>
                  <a:ext uri="{FF2B5EF4-FFF2-40B4-BE49-F238E27FC236}">
                    <a16:creationId xmlns:a16="http://schemas.microsoft.com/office/drawing/2014/main" id="{502688EF-29EA-4426-BD61-51543E9C30C8}"/>
                  </a:ext>
                </a:extLst>
              </p:cNvPr>
              <p:cNvSpPr txBox="1">
                <a:spLocks noRot="1" noChangeAspect="1" noMove="1" noResize="1" noEditPoints="1" noAdjustHandles="1" noChangeArrowheads="1" noChangeShapeType="1" noTextEdit="1"/>
              </p:cNvSpPr>
              <p:nvPr/>
            </p:nvSpPr>
            <p:spPr>
              <a:xfrm>
                <a:off x="5217378" y="1478056"/>
                <a:ext cx="1120820" cy="369332"/>
              </a:xfrm>
              <a:prstGeom prst="rect">
                <a:avLst/>
              </a:prstGeom>
              <a:blipFill>
                <a:blip r:embed="rId36"/>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9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5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left)">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down)">
                                      <p:cBhvr>
                                        <p:cTn id="18" dur="500"/>
                                        <p:tgtEl>
                                          <p:spTgt spid="10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1" nodeType="clickEffect">
                                  <p:stCondLst>
                                    <p:cond delay="0"/>
                                  </p:stCondLst>
                                  <p:childTnLst>
                                    <p:animEffect transition="out" filter="wipe(down)">
                                      <p:cBhvr>
                                        <p:cTn id="32" dur="500"/>
                                        <p:tgtEl>
                                          <p:spTgt spid="103"/>
                                        </p:tgtEl>
                                      </p:cBhvr>
                                    </p:animEffect>
                                    <p:set>
                                      <p:cBhvr>
                                        <p:cTn id="33" dur="1" fill="hold">
                                          <p:stCondLst>
                                            <p:cond delay="499"/>
                                          </p:stCondLst>
                                        </p:cTn>
                                        <p:tgtEl>
                                          <p:spTgt spid="103"/>
                                        </p:tgtEl>
                                        <p:attrNameLst>
                                          <p:attrName>style.visibility</p:attrName>
                                        </p:attrNameLst>
                                      </p:cBhvr>
                                      <p:to>
                                        <p:strVal val="hidden"/>
                                      </p:to>
                                    </p:se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44"/>
                                        </p:tgtEl>
                                      </p:cBhvr>
                                    </p:animEffect>
                                    <p:set>
                                      <p:cBhvr>
                                        <p:cTn id="52" dur="1" fill="hold">
                                          <p:stCondLst>
                                            <p:cond delay="499"/>
                                          </p:stCondLst>
                                        </p:cTn>
                                        <p:tgtEl>
                                          <p:spTgt spid="44"/>
                                        </p:tgtEl>
                                        <p:attrNameLst>
                                          <p:attrName>style.visibility</p:attrName>
                                        </p:attrNameLst>
                                      </p:cBhvr>
                                      <p:to>
                                        <p:strVal val="hidden"/>
                                      </p:to>
                                    </p:se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down)">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P spid="89" grpId="0"/>
      <p:bldP spid="103" grpId="0" animBg="1"/>
      <p:bldP spid="103" grpId="1" animBg="1"/>
      <p:bldP spid="42" grpId="0"/>
      <p:bldP spid="43" grpId="0"/>
      <p:bldP spid="44" grpId="0" animBg="1"/>
      <p:bldP spid="44" grpId="1" animBg="1"/>
      <p:bldP spid="45" grpId="0"/>
      <p:bldP spid="46" grpId="0"/>
      <p:bldP spid="49" grpId="0" animBg="1"/>
      <p:bldP spid="54"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462264" y="2715240"/>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4.</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105.</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106.</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462264" y="2715240"/>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455903" y="4127049"/>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7.</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455903" y="4127049"/>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660104" y="2352274"/>
            <a:ext cx="6354" cy="362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86272" y="266172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86272" y="2661720"/>
                <a:ext cx="351680" cy="369332"/>
              </a:xfrm>
              <a:prstGeom prst="rect">
                <a:avLst/>
              </a:prstGeom>
              <a:blipFill>
                <a:blip r:embed="rId5"/>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86272" y="140560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86272" y="1405606"/>
                <a:ext cx="351680" cy="369332"/>
              </a:xfrm>
              <a:prstGeom prst="rect">
                <a:avLst/>
              </a:prstGeom>
              <a:blipFill>
                <a:blip r:embed="rId6"/>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86272" y="40405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86272" y="4040585"/>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455910" y="1192532"/>
                <a:ext cx="2408388" cy="115974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100.</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e>
                      </m:d>
                    </m:oMath>
                  </m:oMathPara>
                </a14:m>
                <a:endParaRPr lang="en-US" altLang="zh-CN"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𝑑𝑒𝑓</m:t>
                        </m:r>
                        <m:r>
                          <a:rPr lang="en-US" altLang="zh-CN" i="1">
                            <a:latin typeface="Cambria Math" panose="02040503050406030204" pitchFamily="18" charset="0"/>
                          </a:rPr>
                          <m:t>,−,−,</m:t>
                        </m:r>
                        <m:r>
                          <a:rPr lang="en-US" altLang="zh-CN" i="1">
                            <a:latin typeface="Cambria Math" panose="02040503050406030204" pitchFamily="18" charset="0"/>
                          </a:rPr>
                          <m:t>𝑛</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455910" y="1192532"/>
                <a:ext cx="2408388" cy="1159742"/>
              </a:xfrm>
              <a:prstGeom prst="rect">
                <a:avLst/>
              </a:prstGeom>
              <a:blipFill>
                <a:blip r:embed="rId8"/>
                <a:stretch>
                  <a:fillRect l="-2015" b="-8333"/>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027959" y="2834927"/>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p:cNvCxnSpPr>
          <p:nvPr/>
        </p:nvCxnSpPr>
        <p:spPr>
          <a:xfrm flipH="1">
            <a:off x="1660098" y="4545129"/>
            <a:ext cx="3"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457665" y="3677618"/>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，寄存器</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4" name="表格 83">
            <a:extLst>
              <a:ext uri="{FF2B5EF4-FFF2-40B4-BE49-F238E27FC236}">
                <a16:creationId xmlns:a16="http://schemas.microsoft.com/office/drawing/2014/main" id="{2D2AE5D0-AF19-40A9-B4A7-36045A1FC9E8}"/>
              </a:ext>
            </a:extLst>
          </p:cNvPr>
          <p:cNvGraphicFramePr>
            <a:graphicFrameLocks noGrp="1"/>
          </p:cNvGraphicFramePr>
          <p:nvPr>
            <p:extLst>
              <p:ext uri="{D42A27DB-BD31-4B8C-83A1-F6EECF244321}">
                <p14:modId xmlns:p14="http://schemas.microsoft.com/office/powerpoint/2010/main" val="3037756552"/>
              </p:ext>
            </p:extLst>
          </p:nvPr>
        </p:nvGraphicFramePr>
        <p:xfrm>
          <a:off x="3209455" y="1176852"/>
          <a:ext cx="3836569" cy="4079240"/>
        </p:xfrm>
        <a:graphic>
          <a:graphicData uri="http://schemas.openxmlformats.org/drawingml/2006/table">
            <a:tbl>
              <a:tblPr firstRow="1" bandRow="1">
                <a:tableStyleId>{5C22544A-7EE6-4342-B048-85BDC9FD1C3A}</a:tableStyleId>
              </a:tblPr>
              <a:tblGrid>
                <a:gridCol w="630765">
                  <a:extLst>
                    <a:ext uri="{9D8B030D-6E8A-4147-A177-3AD203B41FA5}">
                      <a16:colId xmlns:a16="http://schemas.microsoft.com/office/drawing/2014/main" val="3786723978"/>
                    </a:ext>
                  </a:extLst>
                </a:gridCol>
                <a:gridCol w="958452">
                  <a:extLst>
                    <a:ext uri="{9D8B030D-6E8A-4147-A177-3AD203B41FA5}">
                      <a16:colId xmlns:a16="http://schemas.microsoft.com/office/drawing/2014/main" val="3595251653"/>
                    </a:ext>
                  </a:extLst>
                </a:gridCol>
                <a:gridCol w="1123676">
                  <a:extLst>
                    <a:ext uri="{9D8B030D-6E8A-4147-A177-3AD203B41FA5}">
                      <a16:colId xmlns:a16="http://schemas.microsoft.com/office/drawing/2014/main" val="836486031"/>
                    </a:ext>
                  </a:extLst>
                </a:gridCol>
                <a:gridCol w="112367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82281107"/>
                  </a:ext>
                </a:extLst>
              </a:tr>
            </a:tbl>
          </a:graphicData>
        </a:graphic>
      </p:graphicFrame>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30DE873-B713-4D21-B08B-46B0F82D08BF}"/>
                  </a:ext>
                </a:extLst>
              </p:cNvPr>
              <p:cNvSpPr txBox="1"/>
              <p:nvPr/>
            </p:nvSpPr>
            <p:spPr>
              <a:xfrm>
                <a:off x="4911214" y="4519708"/>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2" name="文本框 91">
                <a:extLst>
                  <a:ext uri="{FF2B5EF4-FFF2-40B4-BE49-F238E27FC236}">
                    <a16:creationId xmlns:a16="http://schemas.microsoft.com/office/drawing/2014/main" id="{730DE873-B713-4D21-B08B-46B0F82D08BF}"/>
                  </a:ext>
                </a:extLst>
              </p:cNvPr>
              <p:cNvSpPr txBox="1">
                <a:spLocks noRot="1" noChangeAspect="1" noMove="1" noResize="1" noEditPoints="1" noAdjustHandles="1" noChangeArrowheads="1" noChangeShapeType="1" noTextEdit="1"/>
              </p:cNvSpPr>
              <p:nvPr/>
            </p:nvSpPr>
            <p:spPr>
              <a:xfrm>
                <a:off x="4911214" y="4519708"/>
                <a:ext cx="862737"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A45378E-66CB-492E-BF85-EF7EE6D7D427}"/>
                  </a:ext>
                </a:extLst>
              </p:cNvPr>
              <p:cNvSpPr txBox="1"/>
              <p:nvPr/>
            </p:nvSpPr>
            <p:spPr>
              <a:xfrm>
                <a:off x="4925224" y="376918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a:extLst>
                  <a:ext uri="{FF2B5EF4-FFF2-40B4-BE49-F238E27FC236}">
                    <a16:creationId xmlns:a16="http://schemas.microsoft.com/office/drawing/2014/main" id="{4A45378E-66CB-492E-BF85-EF7EE6D7D427}"/>
                  </a:ext>
                </a:extLst>
              </p:cNvPr>
              <p:cNvSpPr txBox="1">
                <a:spLocks noRot="1" noChangeAspect="1" noMove="1" noResize="1" noEditPoints="1" noAdjustHandles="1" noChangeArrowheads="1" noChangeShapeType="1" noTextEdit="1"/>
              </p:cNvSpPr>
              <p:nvPr/>
            </p:nvSpPr>
            <p:spPr>
              <a:xfrm>
                <a:off x="4925224" y="3769180"/>
                <a:ext cx="834716" cy="369332"/>
              </a:xfrm>
              <a:prstGeom prst="rect">
                <a:avLst/>
              </a:prstGeom>
              <a:blipFill>
                <a:blip r:embed="rId1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7A976DD-DD37-4BB5-8625-D7F7E6A85B39}"/>
                  </a:ext>
                </a:extLst>
              </p:cNvPr>
              <p:cNvSpPr txBox="1"/>
              <p:nvPr/>
            </p:nvSpPr>
            <p:spPr>
              <a:xfrm>
                <a:off x="6058932" y="376918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5" name="文本框 94">
                <a:extLst>
                  <a:ext uri="{FF2B5EF4-FFF2-40B4-BE49-F238E27FC236}">
                    <a16:creationId xmlns:a16="http://schemas.microsoft.com/office/drawing/2014/main" id="{87A976DD-DD37-4BB5-8625-D7F7E6A85B39}"/>
                  </a:ext>
                </a:extLst>
              </p:cNvPr>
              <p:cNvSpPr txBox="1">
                <a:spLocks noRot="1" noChangeAspect="1" noMove="1" noResize="1" noEditPoints="1" noAdjustHandles="1" noChangeArrowheads="1" noChangeShapeType="1" noTextEdit="1"/>
              </p:cNvSpPr>
              <p:nvPr/>
            </p:nvSpPr>
            <p:spPr>
              <a:xfrm>
                <a:off x="6058932" y="3769180"/>
                <a:ext cx="834716" cy="369332"/>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A5F62B12-C210-4CB8-AB7C-FC746D663648}"/>
                  </a:ext>
                </a:extLst>
              </p:cNvPr>
              <p:cNvSpPr txBox="1"/>
              <p:nvPr/>
            </p:nvSpPr>
            <p:spPr>
              <a:xfrm>
                <a:off x="3804980" y="3400424"/>
                <a:ext cx="1035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(106,</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99" name="文本框 98">
                <a:extLst>
                  <a:ext uri="{FF2B5EF4-FFF2-40B4-BE49-F238E27FC236}">
                    <a16:creationId xmlns:a16="http://schemas.microsoft.com/office/drawing/2014/main" id="{A5F62B12-C210-4CB8-AB7C-FC746D663648}"/>
                  </a:ext>
                </a:extLst>
              </p:cNvPr>
              <p:cNvSpPr txBox="1">
                <a:spLocks noRot="1" noChangeAspect="1" noMove="1" noResize="1" noEditPoints="1" noAdjustHandles="1" noChangeArrowheads="1" noChangeShapeType="1" noTextEdit="1"/>
              </p:cNvSpPr>
              <p:nvPr/>
            </p:nvSpPr>
            <p:spPr>
              <a:xfrm>
                <a:off x="3804980" y="3400424"/>
                <a:ext cx="1035027" cy="369332"/>
              </a:xfrm>
              <a:prstGeom prst="rect">
                <a:avLst/>
              </a:prstGeom>
              <a:blipFill>
                <a:blip r:embed="rId1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ADA7675-E581-4D0B-936A-E19BC94507E7}"/>
                  </a:ext>
                </a:extLst>
              </p:cNvPr>
              <p:cNvSpPr txBox="1"/>
              <p:nvPr/>
            </p:nvSpPr>
            <p:spPr>
              <a:xfrm>
                <a:off x="4911214" y="339662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01" name="文本框 100">
                <a:extLst>
                  <a:ext uri="{FF2B5EF4-FFF2-40B4-BE49-F238E27FC236}">
                    <a16:creationId xmlns:a16="http://schemas.microsoft.com/office/drawing/2014/main" id="{DADA7675-E581-4D0B-936A-E19BC94507E7}"/>
                  </a:ext>
                </a:extLst>
              </p:cNvPr>
              <p:cNvSpPr txBox="1">
                <a:spLocks noRot="1" noChangeAspect="1" noMove="1" noResize="1" noEditPoints="1" noAdjustHandles="1" noChangeArrowheads="1" noChangeShapeType="1" noTextEdit="1"/>
              </p:cNvSpPr>
              <p:nvPr/>
            </p:nvSpPr>
            <p:spPr>
              <a:xfrm>
                <a:off x="4911214" y="3396626"/>
                <a:ext cx="862737" cy="369332"/>
              </a:xfrm>
              <a:prstGeom prst="rect">
                <a:avLst/>
              </a:prstGeom>
              <a:blipFill>
                <a:blip r:embed="rId1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D00BC806-0AE4-4187-B16B-4C9A81777C64}"/>
                  </a:ext>
                </a:extLst>
              </p:cNvPr>
              <p:cNvSpPr txBox="1"/>
              <p:nvPr/>
            </p:nvSpPr>
            <p:spPr>
              <a:xfrm>
                <a:off x="3905135" y="3029377"/>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4" name="文本框 103">
                <a:extLst>
                  <a:ext uri="{FF2B5EF4-FFF2-40B4-BE49-F238E27FC236}">
                    <a16:creationId xmlns:a16="http://schemas.microsoft.com/office/drawing/2014/main" id="{D00BC806-0AE4-4187-B16B-4C9A81777C64}"/>
                  </a:ext>
                </a:extLst>
              </p:cNvPr>
              <p:cNvSpPr txBox="1">
                <a:spLocks noRot="1" noChangeAspect="1" noMove="1" noResize="1" noEditPoints="1" noAdjustHandles="1" noChangeArrowheads="1" noChangeShapeType="1" noTextEdit="1"/>
              </p:cNvSpPr>
              <p:nvPr/>
            </p:nvSpPr>
            <p:spPr>
              <a:xfrm>
                <a:off x="3905135" y="3029377"/>
                <a:ext cx="834716" cy="369332"/>
              </a:xfrm>
              <a:prstGeom prst="rect">
                <a:avLst/>
              </a:prstGeom>
              <a:blipFill>
                <a:blip r:embed="rId1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E2C4BC6C-252D-4AE3-9AD6-E9D947433DE6}"/>
                  </a:ext>
                </a:extLst>
              </p:cNvPr>
              <p:cNvSpPr txBox="1"/>
              <p:nvPr/>
            </p:nvSpPr>
            <p:spPr>
              <a:xfrm>
                <a:off x="4911214" y="3041471"/>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06" name="文本框 105">
                <a:extLst>
                  <a:ext uri="{FF2B5EF4-FFF2-40B4-BE49-F238E27FC236}">
                    <a16:creationId xmlns:a16="http://schemas.microsoft.com/office/drawing/2014/main" id="{E2C4BC6C-252D-4AE3-9AD6-E9D947433DE6}"/>
                  </a:ext>
                </a:extLst>
              </p:cNvPr>
              <p:cNvSpPr txBox="1">
                <a:spLocks noRot="1" noChangeAspect="1" noMove="1" noResize="1" noEditPoints="1" noAdjustHandles="1" noChangeArrowheads="1" noChangeShapeType="1" noTextEdit="1"/>
              </p:cNvSpPr>
              <p:nvPr/>
            </p:nvSpPr>
            <p:spPr>
              <a:xfrm>
                <a:off x="4911214" y="3041471"/>
                <a:ext cx="862737" cy="369332"/>
              </a:xfrm>
              <a:prstGeom prst="rect">
                <a:avLst/>
              </a:prstGeom>
              <a:blipFill>
                <a:blip r:embed="rId15"/>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4940E7C5-B2A3-429B-A54B-D73BC60E3281}"/>
                  </a:ext>
                </a:extLst>
              </p:cNvPr>
              <p:cNvSpPr txBox="1"/>
              <p:nvPr/>
            </p:nvSpPr>
            <p:spPr>
              <a:xfrm>
                <a:off x="5953134" y="3029377"/>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7" name="文本框 106">
                <a:extLst>
                  <a:ext uri="{FF2B5EF4-FFF2-40B4-BE49-F238E27FC236}">
                    <a16:creationId xmlns:a16="http://schemas.microsoft.com/office/drawing/2014/main" id="{4940E7C5-B2A3-429B-A54B-D73BC60E3281}"/>
                  </a:ext>
                </a:extLst>
              </p:cNvPr>
              <p:cNvSpPr txBox="1">
                <a:spLocks noRot="1" noChangeAspect="1" noMove="1" noResize="1" noEditPoints="1" noAdjustHandles="1" noChangeArrowheads="1" noChangeShapeType="1" noTextEdit="1"/>
              </p:cNvSpPr>
              <p:nvPr/>
            </p:nvSpPr>
            <p:spPr>
              <a:xfrm>
                <a:off x="5953134" y="3029377"/>
                <a:ext cx="1046312" cy="369332"/>
              </a:xfrm>
              <a:prstGeom prst="rect">
                <a:avLst/>
              </a:prstGeom>
              <a:blipFill>
                <a:blip r:embed="rId16"/>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874DAFE-8A37-4CFC-9CB2-1AE381FE1359}"/>
                  </a:ext>
                </a:extLst>
              </p:cNvPr>
              <p:cNvSpPr txBox="1"/>
              <p:nvPr/>
            </p:nvSpPr>
            <p:spPr>
              <a:xfrm>
                <a:off x="3905135" y="2635671"/>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2" name="文本框 41">
                <a:extLst>
                  <a:ext uri="{FF2B5EF4-FFF2-40B4-BE49-F238E27FC236}">
                    <a16:creationId xmlns:a16="http://schemas.microsoft.com/office/drawing/2014/main" id="{A874DAFE-8A37-4CFC-9CB2-1AE381FE1359}"/>
                  </a:ext>
                </a:extLst>
              </p:cNvPr>
              <p:cNvSpPr txBox="1">
                <a:spLocks noRot="1" noChangeAspect="1" noMove="1" noResize="1" noEditPoints="1" noAdjustHandles="1" noChangeArrowheads="1" noChangeShapeType="1" noTextEdit="1"/>
              </p:cNvSpPr>
              <p:nvPr/>
            </p:nvSpPr>
            <p:spPr>
              <a:xfrm>
                <a:off x="3905135" y="2635671"/>
                <a:ext cx="834716" cy="369332"/>
              </a:xfrm>
              <a:prstGeom prst="rect">
                <a:avLst/>
              </a:prstGeom>
              <a:blipFill>
                <a:blip r:embed="rId1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C64273C-267B-48E1-AEC4-76DA034A3A10}"/>
                  </a:ext>
                </a:extLst>
              </p:cNvPr>
              <p:cNvSpPr txBox="1"/>
              <p:nvPr/>
            </p:nvSpPr>
            <p:spPr>
              <a:xfrm>
                <a:off x="3905135" y="2282025"/>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45" name="文本框 44">
                <a:extLst>
                  <a:ext uri="{FF2B5EF4-FFF2-40B4-BE49-F238E27FC236}">
                    <a16:creationId xmlns:a16="http://schemas.microsoft.com/office/drawing/2014/main" id="{8C64273C-267B-48E1-AEC4-76DA034A3A10}"/>
                  </a:ext>
                </a:extLst>
              </p:cNvPr>
              <p:cNvSpPr txBox="1">
                <a:spLocks noRot="1" noChangeAspect="1" noMove="1" noResize="1" noEditPoints="1" noAdjustHandles="1" noChangeArrowheads="1" noChangeShapeType="1" noTextEdit="1"/>
              </p:cNvSpPr>
              <p:nvPr/>
            </p:nvSpPr>
            <p:spPr>
              <a:xfrm>
                <a:off x="3905135" y="2282025"/>
                <a:ext cx="834716" cy="369332"/>
              </a:xfrm>
              <a:prstGeom prst="rect">
                <a:avLst/>
              </a:prstGeom>
              <a:blipFill>
                <a:blip r:embed="rId18"/>
                <a:stretch>
                  <a:fillRect b="-13115"/>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D9946B70-BEB7-4213-97E7-7142F755686F}"/>
              </a:ext>
            </a:extLst>
          </p:cNvPr>
          <p:cNvSpPr/>
          <p:nvPr/>
        </p:nvSpPr>
        <p:spPr bwMode="auto">
          <a:xfrm>
            <a:off x="455910" y="1198922"/>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7B907A0-63A6-4C9D-8255-F2A4C8DA2DE1}"/>
                  </a:ext>
                </a:extLst>
              </p:cNvPr>
              <p:cNvSpPr txBox="1"/>
              <p:nvPr/>
            </p:nvSpPr>
            <p:spPr>
              <a:xfrm>
                <a:off x="7020272" y="1172119"/>
                <a:ext cx="152086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𝑠𝑢𝑚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𝑝𝑟𝑜𝑐</m:t>
                      </m:r>
                    </m:oMath>
                  </m:oMathPara>
                </a14:m>
                <a:endParaRPr lang="zh-CN" altLang="en-US" dirty="0"/>
              </a:p>
            </p:txBody>
          </p:sp>
        </mc:Choice>
        <mc:Fallback xmlns="">
          <p:sp>
            <p:nvSpPr>
              <p:cNvPr id="55" name="文本框 54">
                <a:extLst>
                  <a:ext uri="{FF2B5EF4-FFF2-40B4-BE49-F238E27FC236}">
                    <a16:creationId xmlns:a16="http://schemas.microsoft.com/office/drawing/2014/main" id="{07B907A0-63A6-4C9D-8255-F2A4C8DA2DE1}"/>
                  </a:ext>
                </a:extLst>
              </p:cNvPr>
              <p:cNvSpPr txBox="1">
                <a:spLocks noRot="1" noChangeAspect="1" noMove="1" noResize="1" noEditPoints="1" noAdjustHandles="1" noChangeArrowheads="1" noChangeShapeType="1" noTextEdit="1"/>
              </p:cNvSpPr>
              <p:nvPr/>
            </p:nvSpPr>
            <p:spPr>
              <a:xfrm>
                <a:off x="7020272" y="1172119"/>
                <a:ext cx="1520866" cy="369332"/>
              </a:xfrm>
              <a:prstGeom prst="rect">
                <a:avLst/>
              </a:prstGeom>
              <a:blipFill>
                <a:blip r:embed="rId21"/>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1425ADF-6312-4628-BE1C-D71368CCD505}"/>
                  </a:ext>
                </a:extLst>
              </p:cNvPr>
              <p:cNvSpPr txBox="1"/>
              <p:nvPr/>
            </p:nvSpPr>
            <p:spPr>
              <a:xfrm>
                <a:off x="7020272" y="1541451"/>
                <a:ext cx="1479508"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𝑝𝑢𝑠h</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𝑒𝑏𝑝</m:t>
                      </m:r>
                    </m:oMath>
                  </m:oMathPara>
                </a14:m>
                <a:endParaRPr lang="zh-CN" altLang="en-US" dirty="0"/>
              </a:p>
            </p:txBody>
          </p:sp>
        </mc:Choice>
        <mc:Fallback xmlns="">
          <p:sp>
            <p:nvSpPr>
              <p:cNvPr id="56" name="文本框 55">
                <a:extLst>
                  <a:ext uri="{FF2B5EF4-FFF2-40B4-BE49-F238E27FC236}">
                    <a16:creationId xmlns:a16="http://schemas.microsoft.com/office/drawing/2014/main" id="{91425ADF-6312-4628-BE1C-D71368CCD505}"/>
                  </a:ext>
                </a:extLst>
              </p:cNvPr>
              <p:cNvSpPr txBox="1">
                <a:spLocks noRot="1" noChangeAspect="1" noMove="1" noResize="1" noEditPoints="1" noAdjustHandles="1" noChangeArrowheads="1" noChangeShapeType="1" noTextEdit="1"/>
              </p:cNvSpPr>
              <p:nvPr/>
            </p:nvSpPr>
            <p:spPr>
              <a:xfrm>
                <a:off x="7020272" y="1541451"/>
                <a:ext cx="1479508" cy="369332"/>
              </a:xfrm>
              <a:prstGeom prst="rect">
                <a:avLst/>
              </a:prstGeom>
              <a:blipFill>
                <a:blip r:embed="rId2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4793727-FEA9-4033-9EDC-67256488CC36}"/>
                  </a:ext>
                </a:extLst>
              </p:cNvPr>
              <p:cNvSpPr txBox="1"/>
              <p:nvPr/>
            </p:nvSpPr>
            <p:spPr>
              <a:xfrm>
                <a:off x="7020272" y="1910783"/>
                <a:ext cx="1866601"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m:t>
                      </m:r>
                      <m:r>
                        <a:rPr lang="en-US" altLang="zh-CN" b="0" i="1" smtClean="0">
                          <a:latin typeface="Cambria Math" panose="02040503050406030204" pitchFamily="18" charset="0"/>
                        </a:rPr>
                        <m:t>𝑒𝑠𝑝</m:t>
                      </m:r>
                    </m:oMath>
                  </m:oMathPara>
                </a14:m>
                <a:endParaRPr lang="zh-CN" altLang="en-US" dirty="0"/>
              </a:p>
            </p:txBody>
          </p:sp>
        </mc:Choice>
        <mc:Fallback xmlns="">
          <p:sp>
            <p:nvSpPr>
              <p:cNvPr id="57" name="文本框 56">
                <a:extLst>
                  <a:ext uri="{FF2B5EF4-FFF2-40B4-BE49-F238E27FC236}">
                    <a16:creationId xmlns:a16="http://schemas.microsoft.com/office/drawing/2014/main" id="{E4793727-FEA9-4033-9EDC-67256488CC36}"/>
                  </a:ext>
                </a:extLst>
              </p:cNvPr>
              <p:cNvSpPr txBox="1">
                <a:spLocks noRot="1" noChangeAspect="1" noMove="1" noResize="1" noEditPoints="1" noAdjustHandles="1" noChangeArrowheads="1" noChangeShapeType="1" noTextEdit="1"/>
              </p:cNvSpPr>
              <p:nvPr/>
            </p:nvSpPr>
            <p:spPr>
              <a:xfrm>
                <a:off x="7020272" y="1910783"/>
                <a:ext cx="1866601" cy="369332"/>
              </a:xfrm>
              <a:prstGeom prst="rect">
                <a:avLst/>
              </a:prstGeom>
              <a:blipFill>
                <a:blip r:embed="rId2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84D72A2-39F4-408C-8F9C-FD1D01AF4000}"/>
                  </a:ext>
                </a:extLst>
              </p:cNvPr>
              <p:cNvSpPr txBox="1"/>
              <p:nvPr/>
            </p:nvSpPr>
            <p:spPr>
              <a:xfrm>
                <a:off x="7020272" y="2280115"/>
                <a:ext cx="147886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e>
                      </m:d>
                      <m:r>
                        <a:rPr lang="en-US" altLang="zh-CN" b="0" i="1" smtClean="0">
                          <a:latin typeface="Cambria Math" panose="02040503050406030204" pitchFamily="18" charset="0"/>
                        </a:rPr>
                        <m:t>𝑝𝑢𝑠h</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oMath>
                  </m:oMathPara>
                </a14:m>
                <a:endParaRPr lang="zh-CN" altLang="en-US" dirty="0"/>
              </a:p>
            </p:txBody>
          </p:sp>
        </mc:Choice>
        <mc:Fallback xmlns="">
          <p:sp>
            <p:nvSpPr>
              <p:cNvPr id="58" name="文本框 57">
                <a:extLst>
                  <a:ext uri="{FF2B5EF4-FFF2-40B4-BE49-F238E27FC236}">
                    <a16:creationId xmlns:a16="http://schemas.microsoft.com/office/drawing/2014/main" id="{A84D72A2-39F4-408C-8F9C-FD1D01AF4000}"/>
                  </a:ext>
                </a:extLst>
              </p:cNvPr>
              <p:cNvSpPr txBox="1">
                <a:spLocks noRot="1" noChangeAspect="1" noMove="1" noResize="1" noEditPoints="1" noAdjustHandles="1" noChangeArrowheads="1" noChangeShapeType="1" noTextEdit="1"/>
              </p:cNvSpPr>
              <p:nvPr/>
            </p:nvSpPr>
            <p:spPr>
              <a:xfrm>
                <a:off x="7020272" y="2280115"/>
                <a:ext cx="1478866" cy="369332"/>
              </a:xfrm>
              <a:prstGeom prst="rect">
                <a:avLst/>
              </a:prstGeom>
              <a:blipFill>
                <a:blip r:embed="rId2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6581CF5-6818-4BF7-85C9-6FFE66378C6D}"/>
                  </a:ext>
                </a:extLst>
              </p:cNvPr>
              <p:cNvSpPr txBox="1"/>
              <p:nvPr/>
            </p:nvSpPr>
            <p:spPr>
              <a:xfrm>
                <a:off x="7020272" y="2649447"/>
                <a:ext cx="1437509"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e>
                      </m:d>
                      <m:r>
                        <a:rPr lang="en-US" altLang="zh-CN" b="0" i="1" smtClean="0">
                          <a:latin typeface="Cambria Math" panose="02040503050406030204" pitchFamily="18" charset="0"/>
                        </a:rPr>
                        <m:t>𝑝𝑢𝑠h</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𝑒𝑠𝑖</m:t>
                      </m:r>
                    </m:oMath>
                  </m:oMathPara>
                </a14:m>
                <a:endParaRPr lang="zh-CN" altLang="en-US" dirty="0"/>
              </a:p>
            </p:txBody>
          </p:sp>
        </mc:Choice>
        <mc:Fallback xmlns="">
          <p:sp>
            <p:nvSpPr>
              <p:cNvPr id="59" name="文本框 58">
                <a:extLst>
                  <a:ext uri="{FF2B5EF4-FFF2-40B4-BE49-F238E27FC236}">
                    <a16:creationId xmlns:a16="http://schemas.microsoft.com/office/drawing/2014/main" id="{36581CF5-6818-4BF7-85C9-6FFE66378C6D}"/>
                  </a:ext>
                </a:extLst>
              </p:cNvPr>
              <p:cNvSpPr txBox="1">
                <a:spLocks noRot="1" noChangeAspect="1" noMove="1" noResize="1" noEditPoints="1" noAdjustHandles="1" noChangeArrowheads="1" noChangeShapeType="1" noTextEdit="1"/>
              </p:cNvSpPr>
              <p:nvPr/>
            </p:nvSpPr>
            <p:spPr>
              <a:xfrm>
                <a:off x="7020272" y="2649447"/>
                <a:ext cx="1437509" cy="369332"/>
              </a:xfrm>
              <a:prstGeom prst="rect">
                <a:avLst/>
              </a:prstGeom>
              <a:blipFill>
                <a:blip r:embed="rId2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A6FE260-07AD-4810-8FEF-C71FED60BC50}"/>
                  </a:ext>
                </a:extLst>
              </p:cNvPr>
              <p:cNvSpPr txBox="1"/>
              <p:nvPr/>
            </p:nvSpPr>
            <p:spPr>
              <a:xfrm>
                <a:off x="7020272" y="3018779"/>
                <a:ext cx="1437509"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e>
                      </m:d>
                      <m:r>
                        <a:rPr lang="en-US" altLang="zh-CN" b="0" i="1" smtClean="0">
                          <a:latin typeface="Cambria Math" panose="02040503050406030204" pitchFamily="18" charset="0"/>
                        </a:rPr>
                        <m:t>𝑝𝑢𝑠h</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𝑒𝑑𝑖</m:t>
                      </m:r>
                    </m:oMath>
                  </m:oMathPara>
                </a14:m>
                <a:endParaRPr lang="zh-CN" altLang="en-US" dirty="0"/>
              </a:p>
            </p:txBody>
          </p:sp>
        </mc:Choice>
        <mc:Fallback xmlns="">
          <p:sp>
            <p:nvSpPr>
              <p:cNvPr id="60" name="文本框 59">
                <a:extLst>
                  <a:ext uri="{FF2B5EF4-FFF2-40B4-BE49-F238E27FC236}">
                    <a16:creationId xmlns:a16="http://schemas.microsoft.com/office/drawing/2014/main" id="{8A6FE260-07AD-4810-8FEF-C71FED60BC50}"/>
                  </a:ext>
                </a:extLst>
              </p:cNvPr>
              <p:cNvSpPr txBox="1">
                <a:spLocks noRot="1" noChangeAspect="1" noMove="1" noResize="1" noEditPoints="1" noAdjustHandles="1" noChangeArrowheads="1" noChangeShapeType="1" noTextEdit="1"/>
              </p:cNvSpPr>
              <p:nvPr/>
            </p:nvSpPr>
            <p:spPr>
              <a:xfrm>
                <a:off x="7020272" y="3018779"/>
                <a:ext cx="1437509" cy="369332"/>
              </a:xfrm>
              <a:prstGeom prst="rect">
                <a:avLst/>
              </a:prstGeom>
              <a:blipFill>
                <a:blip r:embed="rId2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9A188E7-9E47-49C9-8432-DFF459C3B6F8}"/>
                  </a:ext>
                </a:extLst>
              </p:cNvPr>
              <p:cNvSpPr txBox="1"/>
              <p:nvPr/>
            </p:nvSpPr>
            <p:spPr>
              <a:xfrm>
                <a:off x="7020272" y="3388111"/>
                <a:ext cx="1546321"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7</m:t>
                          </m:r>
                        </m:e>
                      </m:d>
                      <m:r>
                        <a:rPr lang="en-US" altLang="zh-CN" b="0" i="1" smtClean="0">
                          <a:latin typeface="Cambria Math" panose="02040503050406030204" pitchFamily="18" charset="0"/>
                        </a:rPr>
                        <m:t>𝑠𝑢𝑏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𝑒𝑠𝑝</m:t>
                      </m:r>
                      <m:r>
                        <a:rPr lang="en-US" altLang="zh-CN" b="0" i="1" smtClean="0">
                          <a:latin typeface="Cambria Math" panose="02040503050406030204" pitchFamily="18" charset="0"/>
                        </a:rPr>
                        <m:t>,8</m:t>
                      </m:r>
                    </m:oMath>
                  </m:oMathPara>
                </a14:m>
                <a:endParaRPr lang="zh-CN" altLang="en-US" dirty="0"/>
              </a:p>
            </p:txBody>
          </p:sp>
        </mc:Choice>
        <mc:Fallback xmlns="">
          <p:sp>
            <p:nvSpPr>
              <p:cNvPr id="61" name="文本框 60">
                <a:extLst>
                  <a:ext uri="{FF2B5EF4-FFF2-40B4-BE49-F238E27FC236}">
                    <a16:creationId xmlns:a16="http://schemas.microsoft.com/office/drawing/2014/main" id="{79A188E7-9E47-49C9-8432-DFF459C3B6F8}"/>
                  </a:ext>
                </a:extLst>
              </p:cNvPr>
              <p:cNvSpPr txBox="1">
                <a:spLocks noRot="1" noChangeAspect="1" noMove="1" noResize="1" noEditPoints="1" noAdjustHandles="1" noChangeArrowheads="1" noChangeShapeType="1" noTextEdit="1"/>
              </p:cNvSpPr>
              <p:nvPr/>
            </p:nvSpPr>
            <p:spPr>
              <a:xfrm>
                <a:off x="7020272" y="3388111"/>
                <a:ext cx="1546321" cy="369332"/>
              </a:xfrm>
              <a:prstGeom prst="rect">
                <a:avLst/>
              </a:prstGeom>
              <a:blipFill>
                <a:blip r:embed="rId27"/>
                <a:stretch>
                  <a:fillRect b="-6667"/>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CDF3F63A-D829-42FF-8618-311A405EA637}"/>
              </a:ext>
            </a:extLst>
          </p:cNvPr>
          <p:cNvSpPr/>
          <p:nvPr/>
        </p:nvSpPr>
        <p:spPr bwMode="auto">
          <a:xfrm>
            <a:off x="455910" y="1740756"/>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6DA6CBE-7F21-4A56-AF33-BCEEEFE48A61}"/>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3" name="矩形 62">
                <a:extLst>
                  <a:ext uri="{FF2B5EF4-FFF2-40B4-BE49-F238E27FC236}">
                    <a16:creationId xmlns:a16="http://schemas.microsoft.com/office/drawing/2014/main" id="{46DA6CBE-7F21-4A56-AF33-BCEEEFE48A61}"/>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2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0A99C479-ABE2-4419-832B-5D5D5BFEEA5E}"/>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4" name="矩形 63">
                <a:extLst>
                  <a:ext uri="{FF2B5EF4-FFF2-40B4-BE49-F238E27FC236}">
                    <a16:creationId xmlns:a16="http://schemas.microsoft.com/office/drawing/2014/main" id="{0A99C479-ABE2-4419-832B-5D5D5BFEEA5E}"/>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2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5AE70529-A697-4B26-B81C-7DA3CBFAD817}"/>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65" name="矩形 64">
                <a:extLst>
                  <a:ext uri="{FF2B5EF4-FFF2-40B4-BE49-F238E27FC236}">
                    <a16:creationId xmlns:a16="http://schemas.microsoft.com/office/drawing/2014/main" id="{5AE70529-A697-4B26-B81C-7DA3CBFAD817}"/>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3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9FBD9A8-6A82-4337-B87E-5666399C8F4F}"/>
                  </a:ext>
                </a:extLst>
              </p:cNvPr>
              <p:cNvSpPr txBox="1"/>
              <p:nvPr/>
            </p:nvSpPr>
            <p:spPr>
              <a:xfrm>
                <a:off x="7020272" y="3757443"/>
                <a:ext cx="1645130"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8</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,0</m:t>
                      </m:r>
                    </m:oMath>
                  </m:oMathPara>
                </a14:m>
                <a:endParaRPr lang="zh-CN" altLang="en-US" dirty="0"/>
              </a:p>
            </p:txBody>
          </p:sp>
        </mc:Choice>
        <mc:Fallback xmlns="">
          <p:sp>
            <p:nvSpPr>
              <p:cNvPr id="67" name="文本框 66">
                <a:extLst>
                  <a:ext uri="{FF2B5EF4-FFF2-40B4-BE49-F238E27FC236}">
                    <a16:creationId xmlns:a16="http://schemas.microsoft.com/office/drawing/2014/main" id="{29FBD9A8-6A82-4337-B87E-5666399C8F4F}"/>
                  </a:ext>
                </a:extLst>
              </p:cNvPr>
              <p:cNvSpPr txBox="1">
                <a:spLocks noRot="1" noChangeAspect="1" noMove="1" noResize="1" noEditPoints="1" noAdjustHandles="1" noChangeArrowheads="1" noChangeShapeType="1" noTextEdit="1"/>
              </p:cNvSpPr>
              <p:nvPr/>
            </p:nvSpPr>
            <p:spPr>
              <a:xfrm>
                <a:off x="7020272" y="3757443"/>
                <a:ext cx="1645130"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C4CBD64-C616-4915-8036-FDC90E08B42B}"/>
                  </a:ext>
                </a:extLst>
              </p:cNvPr>
              <p:cNvSpPr txBox="1"/>
              <p:nvPr/>
            </p:nvSpPr>
            <p:spPr>
              <a:xfrm>
                <a:off x="1930438" y="5843902"/>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C4CBD64-C616-4915-8036-FDC90E08B42B}"/>
                  </a:ext>
                </a:extLst>
              </p:cNvPr>
              <p:cNvSpPr txBox="1">
                <a:spLocks noRot="1" noChangeAspect="1" noMove="1" noResize="1" noEditPoints="1" noAdjustHandles="1" noChangeArrowheads="1" noChangeShapeType="1" noTextEdit="1"/>
              </p:cNvSpPr>
              <p:nvPr/>
            </p:nvSpPr>
            <p:spPr>
              <a:xfrm>
                <a:off x="1930438" y="5843902"/>
                <a:ext cx="1941720" cy="369332"/>
              </a:xfrm>
              <a:prstGeom prst="rect">
                <a:avLst/>
              </a:prstGeom>
              <a:blipFill>
                <a:blip r:embed="rId3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0CBE60C-C5F9-438B-B791-2AD275C64A2F}"/>
                  </a:ext>
                </a:extLst>
              </p:cNvPr>
              <p:cNvSpPr txBox="1"/>
              <p:nvPr/>
            </p:nvSpPr>
            <p:spPr>
              <a:xfrm>
                <a:off x="4355976" y="5843902"/>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oMath>
                  </m:oMathPara>
                </a14:m>
                <a:endParaRPr lang="zh-CN" altLang="en-US" dirty="0"/>
              </a:p>
            </p:txBody>
          </p:sp>
        </mc:Choice>
        <mc:Fallback xmlns="">
          <p:sp>
            <p:nvSpPr>
              <p:cNvPr id="69" name="文本框 68">
                <a:extLst>
                  <a:ext uri="{FF2B5EF4-FFF2-40B4-BE49-F238E27FC236}">
                    <a16:creationId xmlns:a16="http://schemas.microsoft.com/office/drawing/2014/main" id="{F0CBE60C-C5F9-438B-B791-2AD275C64A2F}"/>
                  </a:ext>
                </a:extLst>
              </p:cNvPr>
              <p:cNvSpPr txBox="1">
                <a:spLocks noRot="1" noChangeAspect="1" noMove="1" noResize="1" noEditPoints="1" noAdjustHandles="1" noChangeArrowheads="1" noChangeShapeType="1" noTextEdit="1"/>
              </p:cNvSpPr>
              <p:nvPr/>
            </p:nvSpPr>
            <p:spPr>
              <a:xfrm>
                <a:off x="4355976" y="5843902"/>
                <a:ext cx="1941720" cy="369332"/>
              </a:xfrm>
              <a:prstGeom prst="rect">
                <a:avLst/>
              </a:prstGeom>
              <a:blipFill>
                <a:blip r:embed="rId34"/>
                <a:stretch>
                  <a:fillRect b="-16667"/>
                </a:stretch>
              </a:blipFill>
            </p:spPr>
            <p:txBody>
              <a:bodyPr/>
              <a:lstStyle/>
              <a:p>
                <a:r>
                  <a:rPr lang="zh-CN" altLang="en-US">
                    <a:noFill/>
                  </a:rPr>
                  <a:t> </a:t>
                </a:r>
              </a:p>
            </p:txBody>
          </p:sp>
        </mc:Fallback>
      </mc:AlternateContent>
      <p:sp>
        <p:nvSpPr>
          <p:cNvPr id="70" name="矩形 69">
            <a:extLst>
              <a:ext uri="{FF2B5EF4-FFF2-40B4-BE49-F238E27FC236}">
                <a16:creationId xmlns:a16="http://schemas.microsoft.com/office/drawing/2014/main" id="{C06B5764-EA1B-4FE0-8EB6-0A3D5173BF4E}"/>
              </a:ext>
            </a:extLst>
          </p:cNvPr>
          <p:cNvSpPr/>
          <p:nvPr/>
        </p:nvSpPr>
        <p:spPr bwMode="auto">
          <a:xfrm>
            <a:off x="455910" y="2043285"/>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F1680C00-CEF8-484F-9858-E19235781653}"/>
                  </a:ext>
                </a:extLst>
              </p:cNvPr>
              <p:cNvSpPr txBox="1"/>
              <p:nvPr/>
            </p:nvSpPr>
            <p:spPr>
              <a:xfrm>
                <a:off x="7020272" y="4126775"/>
                <a:ext cx="1645130"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9</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,1</m:t>
                      </m:r>
                    </m:oMath>
                  </m:oMathPara>
                </a14:m>
                <a:endParaRPr lang="zh-CN" altLang="en-US" dirty="0"/>
              </a:p>
            </p:txBody>
          </p:sp>
        </mc:Choice>
        <mc:Fallback xmlns="">
          <p:sp>
            <p:nvSpPr>
              <p:cNvPr id="76" name="文本框 75">
                <a:extLst>
                  <a:ext uri="{FF2B5EF4-FFF2-40B4-BE49-F238E27FC236}">
                    <a16:creationId xmlns:a16="http://schemas.microsoft.com/office/drawing/2014/main" id="{F1680C00-CEF8-484F-9858-E19235781653}"/>
                  </a:ext>
                </a:extLst>
              </p:cNvPr>
              <p:cNvSpPr txBox="1">
                <a:spLocks noRot="1" noChangeAspect="1" noMove="1" noResize="1" noEditPoints="1" noAdjustHandles="1" noChangeArrowheads="1" noChangeShapeType="1" noTextEdit="1"/>
              </p:cNvSpPr>
              <p:nvPr/>
            </p:nvSpPr>
            <p:spPr>
              <a:xfrm>
                <a:off x="7020272" y="4126775"/>
                <a:ext cx="1645130"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8C183313-86A7-40D7-A372-470A1513010A}"/>
                  </a:ext>
                </a:extLst>
              </p:cNvPr>
              <p:cNvSpPr txBox="1"/>
              <p:nvPr/>
            </p:nvSpPr>
            <p:spPr>
              <a:xfrm>
                <a:off x="1930438" y="6213234"/>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78" name="文本框 77">
                <a:extLst>
                  <a:ext uri="{FF2B5EF4-FFF2-40B4-BE49-F238E27FC236}">
                    <a16:creationId xmlns:a16="http://schemas.microsoft.com/office/drawing/2014/main" id="{8C183313-86A7-40D7-A372-470A1513010A}"/>
                  </a:ext>
                </a:extLst>
              </p:cNvPr>
              <p:cNvSpPr txBox="1">
                <a:spLocks noRot="1" noChangeAspect="1" noMove="1" noResize="1" noEditPoints="1" noAdjustHandles="1" noChangeArrowheads="1" noChangeShapeType="1" noTextEdit="1"/>
              </p:cNvSpPr>
              <p:nvPr/>
            </p:nvSpPr>
            <p:spPr>
              <a:xfrm>
                <a:off x="1930438" y="6213234"/>
                <a:ext cx="1941720" cy="369332"/>
              </a:xfrm>
              <a:prstGeom prst="rect">
                <a:avLst/>
              </a:prstGeom>
              <a:blipFill>
                <a:blip r:embed="rId3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46A56F4F-4745-4D4A-BE6D-D040CE81D8E4}"/>
                  </a:ext>
                </a:extLst>
              </p:cNvPr>
              <p:cNvSpPr txBox="1"/>
              <p:nvPr/>
            </p:nvSpPr>
            <p:spPr>
              <a:xfrm>
                <a:off x="4355976" y="6213234"/>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oMath>
                  </m:oMathPara>
                </a14:m>
                <a:endParaRPr lang="zh-CN" altLang="en-US" dirty="0"/>
              </a:p>
            </p:txBody>
          </p:sp>
        </mc:Choice>
        <mc:Fallback xmlns="">
          <p:sp>
            <p:nvSpPr>
              <p:cNvPr id="79" name="文本框 78">
                <a:extLst>
                  <a:ext uri="{FF2B5EF4-FFF2-40B4-BE49-F238E27FC236}">
                    <a16:creationId xmlns:a16="http://schemas.microsoft.com/office/drawing/2014/main" id="{46A56F4F-4745-4D4A-BE6D-D040CE81D8E4}"/>
                  </a:ext>
                </a:extLst>
              </p:cNvPr>
              <p:cNvSpPr txBox="1">
                <a:spLocks noRot="1" noChangeAspect="1" noMove="1" noResize="1" noEditPoints="1" noAdjustHandles="1" noChangeArrowheads="1" noChangeShapeType="1" noTextEdit="1"/>
              </p:cNvSpPr>
              <p:nvPr/>
            </p:nvSpPr>
            <p:spPr>
              <a:xfrm>
                <a:off x="4355976" y="6213234"/>
                <a:ext cx="1941720" cy="369332"/>
              </a:xfrm>
              <a:prstGeom prst="rect">
                <a:avLst/>
              </a:prstGeom>
              <a:blipFill>
                <a:blip r:embed="rId3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415D7A10-DE0D-4940-AFFC-BE778EF62F0F}"/>
                  </a:ext>
                </a:extLst>
              </p:cNvPr>
              <p:cNvSpPr txBox="1"/>
              <p:nvPr/>
            </p:nvSpPr>
            <p:spPr>
              <a:xfrm>
                <a:off x="6348910" y="4934324"/>
                <a:ext cx="2708818"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−16</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m:oMathPara>
                </a14:m>
                <a:endParaRPr lang="zh-CN" altLang="en-US" dirty="0"/>
              </a:p>
            </p:txBody>
          </p:sp>
        </mc:Choice>
        <mc:Fallback xmlns="">
          <p:sp>
            <p:nvSpPr>
              <p:cNvPr id="80" name="文本框 79">
                <a:extLst>
                  <a:ext uri="{FF2B5EF4-FFF2-40B4-BE49-F238E27FC236}">
                    <a16:creationId xmlns:a16="http://schemas.microsoft.com/office/drawing/2014/main" id="{415D7A10-DE0D-4940-AFFC-BE778EF62F0F}"/>
                  </a:ext>
                </a:extLst>
              </p:cNvPr>
              <p:cNvSpPr txBox="1">
                <a:spLocks noRot="1" noChangeAspect="1" noMove="1" noResize="1" noEditPoints="1" noAdjustHandles="1" noChangeArrowheads="1" noChangeShapeType="1" noTextEdit="1"/>
              </p:cNvSpPr>
              <p:nvPr/>
            </p:nvSpPr>
            <p:spPr>
              <a:xfrm>
                <a:off x="6348910" y="4934324"/>
                <a:ext cx="2708818" cy="369332"/>
              </a:xfrm>
              <a:prstGeom prst="rect">
                <a:avLst/>
              </a:prstGeom>
              <a:blipFill>
                <a:blip r:embed="rId3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FFF50C46-757F-4454-B31E-C66269C791C3}"/>
                  </a:ext>
                </a:extLst>
              </p:cNvPr>
              <p:cNvSpPr txBox="1"/>
              <p:nvPr/>
            </p:nvSpPr>
            <p:spPr>
              <a:xfrm>
                <a:off x="6348910" y="5303656"/>
                <a:ext cx="270561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−20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oMath>
                  </m:oMathPara>
                </a14:m>
                <a:endParaRPr lang="zh-CN" altLang="en-US" dirty="0"/>
              </a:p>
            </p:txBody>
          </p:sp>
        </mc:Choice>
        <mc:Fallback xmlns="">
          <p:sp>
            <p:nvSpPr>
              <p:cNvPr id="87" name="文本框 86">
                <a:extLst>
                  <a:ext uri="{FF2B5EF4-FFF2-40B4-BE49-F238E27FC236}">
                    <a16:creationId xmlns:a16="http://schemas.microsoft.com/office/drawing/2014/main" id="{FFF50C46-757F-4454-B31E-C66269C791C3}"/>
                  </a:ext>
                </a:extLst>
              </p:cNvPr>
              <p:cNvSpPr txBox="1">
                <a:spLocks noRot="1" noChangeAspect="1" noMove="1" noResize="1" noEditPoints="1" noAdjustHandles="1" noChangeArrowheads="1" noChangeShapeType="1" noTextEdit="1"/>
              </p:cNvSpPr>
              <p:nvPr/>
            </p:nvSpPr>
            <p:spPr>
              <a:xfrm>
                <a:off x="6348910" y="5303656"/>
                <a:ext cx="2705612" cy="369332"/>
              </a:xfrm>
              <a:prstGeom prst="rect">
                <a:avLst/>
              </a:prstGeom>
              <a:blipFill>
                <a:blip r:embed="rId3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058DA3EB-BB1D-4E2F-84EF-91166415C14C}"/>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8.</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51" name="矩形 50">
                <a:extLst>
                  <a:ext uri="{FF2B5EF4-FFF2-40B4-BE49-F238E27FC236}">
                    <a16:creationId xmlns:a16="http://schemas.microsoft.com/office/drawing/2014/main" id="{058DA3EB-BB1D-4E2F-84EF-91166415C14C}"/>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40"/>
                <a:stretch>
                  <a:fillRect/>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E999A4A-E08D-4B58-8ED1-2131C754506C}"/>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2" name="矩形 51">
                <a:extLst>
                  <a:ext uri="{FF2B5EF4-FFF2-40B4-BE49-F238E27FC236}">
                    <a16:creationId xmlns:a16="http://schemas.microsoft.com/office/drawing/2014/main" id="{EE999A4A-E08D-4B58-8ED1-2131C754506C}"/>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41"/>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33C82F04-6C55-4C00-871D-04EE0BF643D9}"/>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3" name="矩形 52">
                <a:extLst>
                  <a:ext uri="{FF2B5EF4-FFF2-40B4-BE49-F238E27FC236}">
                    <a16:creationId xmlns:a16="http://schemas.microsoft.com/office/drawing/2014/main" id="{33C82F04-6C55-4C00-871D-04EE0BF643D9}"/>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6ECFFFD9-D35C-4CDF-9468-6356C572B8EA}"/>
                  </a:ext>
                </a:extLst>
              </p:cNvPr>
              <p:cNvSpPr/>
              <p:nvPr/>
            </p:nvSpPr>
            <p:spPr bwMode="auto">
              <a:xfrm>
                <a:off x="522304"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i="1">
                          <a:latin typeface="Cambria Math" panose="02040503050406030204" pitchFamily="18" charset="0"/>
                        </a:rPr>
                        <m:t>9.(</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54" name="矩形 53">
                <a:extLst>
                  <a:ext uri="{FF2B5EF4-FFF2-40B4-BE49-F238E27FC236}">
                    <a16:creationId xmlns:a16="http://schemas.microsoft.com/office/drawing/2014/main" id="{6ECFFFD9-D35C-4CDF-9468-6356C572B8EA}"/>
                  </a:ext>
                </a:extLst>
              </p:cNvPr>
              <p:cNvSpPr>
                <a:spLocks noRot="1" noChangeAspect="1" noMove="1" noResize="1" noEditPoints="1" noAdjustHandles="1" noChangeArrowheads="1" noChangeShapeType="1" noTextEdit="1"/>
              </p:cNvSpPr>
              <p:nvPr/>
            </p:nvSpPr>
            <p:spPr bwMode="auto">
              <a:xfrm>
                <a:off x="522304" y="5359554"/>
                <a:ext cx="2408389" cy="362657"/>
              </a:xfrm>
              <a:prstGeom prst="rect">
                <a:avLst/>
              </a:prstGeom>
              <a:blipFill>
                <a:blip r:embed="rId43"/>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85" name="直接箭头连接符 84">
            <a:extLst>
              <a:ext uri="{FF2B5EF4-FFF2-40B4-BE49-F238E27FC236}">
                <a16:creationId xmlns:a16="http://schemas.microsoft.com/office/drawing/2014/main" id="{FD38FBCD-A380-4B41-847B-7E89042F9326}"/>
              </a:ext>
            </a:extLst>
          </p:cNvPr>
          <p:cNvCxnSpPr>
            <a:cxnSpLocks/>
            <a:stCxn id="51" idx="2"/>
            <a:endCxn id="54" idx="0"/>
          </p:cNvCxnSpPr>
          <p:nvPr/>
        </p:nvCxnSpPr>
        <p:spPr>
          <a:xfrm>
            <a:off x="1726499" y="5154918"/>
            <a:ext cx="0"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D86F96E6-91CF-440D-9376-F984E06567E7}"/>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86" name="矩形 85">
                <a:extLst>
                  <a:ext uri="{FF2B5EF4-FFF2-40B4-BE49-F238E27FC236}">
                    <a16:creationId xmlns:a16="http://schemas.microsoft.com/office/drawing/2014/main" id="{D86F96E6-91CF-440D-9376-F984E06567E7}"/>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DB65A9E-12DF-4D7F-9C73-449234F3BE1A}"/>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88" name="矩形 87">
                <a:extLst>
                  <a:ext uri="{FF2B5EF4-FFF2-40B4-BE49-F238E27FC236}">
                    <a16:creationId xmlns:a16="http://schemas.microsoft.com/office/drawing/2014/main" id="{4DB65A9E-12DF-4D7F-9C73-449234F3BE1A}"/>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45"/>
                <a:stretch>
                  <a:fillRect r="-10345"/>
                </a:stretch>
              </a:blipFill>
            </p:spPr>
            <p:txBody>
              <a:bodyPr/>
              <a:lstStyle/>
              <a:p>
                <a:r>
                  <a:rPr lang="zh-CN" altLang="en-US">
                    <a:noFill/>
                  </a:rPr>
                  <a:t> </a:t>
                </a:r>
              </a:p>
            </p:txBody>
          </p:sp>
        </mc:Fallback>
      </mc:AlternateContent>
      <p:sp>
        <p:nvSpPr>
          <p:cNvPr id="66" name="矩形 65">
            <a:extLst>
              <a:ext uri="{FF2B5EF4-FFF2-40B4-BE49-F238E27FC236}">
                <a16:creationId xmlns:a16="http://schemas.microsoft.com/office/drawing/2014/main" id="{38DE2DBD-8977-4A80-854A-E0D56EFD98AA}"/>
              </a:ext>
            </a:extLst>
          </p:cNvPr>
          <p:cNvSpPr/>
          <p:nvPr/>
        </p:nvSpPr>
        <p:spPr bwMode="auto">
          <a:xfrm>
            <a:off x="467984" y="1497233"/>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Tree>
    <p:extLst>
      <p:ext uri="{BB962C8B-B14F-4D97-AF65-F5344CB8AC3E}">
        <p14:creationId xmlns:p14="http://schemas.microsoft.com/office/powerpoint/2010/main" val="343434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up)">
                                      <p:cBhvr>
                                        <p:cTn id="12" dur="500"/>
                                        <p:tgtEl>
                                          <p:spTgt spid="5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up)">
                                      <p:cBhvr>
                                        <p:cTn id="16" dur="500"/>
                                        <p:tgtEl>
                                          <p:spTgt spid="56"/>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up)">
                                      <p:cBhvr>
                                        <p:cTn id="20" dur="500"/>
                                        <p:tgtEl>
                                          <p:spTgt spid="57"/>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up)">
                                      <p:cBhvr>
                                        <p:cTn id="24" dur="500"/>
                                        <p:tgtEl>
                                          <p:spTgt spid="58"/>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up)">
                                      <p:cBhvr>
                                        <p:cTn id="28" dur="500"/>
                                        <p:tgtEl>
                                          <p:spTgt spid="59"/>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up)">
                                      <p:cBhvr>
                                        <p:cTn id="32" dur="500"/>
                                        <p:tgtEl>
                                          <p:spTgt spid="60"/>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grpId="1" nodeType="clickEffect">
                                  <p:stCondLst>
                                    <p:cond delay="0"/>
                                  </p:stCondLst>
                                  <p:childTnLst>
                                    <p:animEffect transition="out" filter="wipe(up)">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up)">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66"/>
                                        </p:tgtEl>
                                      </p:cBhvr>
                                    </p:animEffect>
                                    <p:set>
                                      <p:cBhvr>
                                        <p:cTn id="50" dur="1" fill="hold">
                                          <p:stCondLst>
                                            <p:cond delay="499"/>
                                          </p:stCondLst>
                                        </p:cTn>
                                        <p:tgtEl>
                                          <p:spTgt spid="66"/>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up)">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up)">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left)">
                                      <p:cBhvr>
                                        <p:cTn id="64" dur="500"/>
                                        <p:tgtEl>
                                          <p:spTgt spid="68"/>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1" fill="hold" grpId="1" nodeType="clickEffect">
                                  <p:stCondLst>
                                    <p:cond delay="0"/>
                                  </p:stCondLst>
                                  <p:childTnLst>
                                    <p:animEffect transition="out" filter="wipe(up)">
                                      <p:cBhvr>
                                        <p:cTn id="72" dur="500"/>
                                        <p:tgtEl>
                                          <p:spTgt spid="62"/>
                                        </p:tgtEl>
                                      </p:cBhvr>
                                    </p:animEffect>
                                    <p:set>
                                      <p:cBhvr>
                                        <p:cTn id="73" dur="1" fill="hold">
                                          <p:stCondLst>
                                            <p:cond delay="499"/>
                                          </p:stCondLst>
                                        </p:cTn>
                                        <p:tgtEl>
                                          <p:spTgt spid="62"/>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wipe(up)">
                                      <p:cBhvr>
                                        <p:cTn id="77" dur="500"/>
                                        <p:tgtEl>
                                          <p:spTgt spid="7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up)">
                                      <p:cBhvr>
                                        <p:cTn id="82" dur="500"/>
                                        <p:tgtEl>
                                          <p:spTgt spid="7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wipe(left)">
                                      <p:cBhvr>
                                        <p:cTn id="87" dur="500"/>
                                        <p:tgtEl>
                                          <p:spTgt spid="78"/>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wipe(up)">
                                      <p:cBhvr>
                                        <p:cTn id="96" dur="500"/>
                                        <p:tgtEl>
                                          <p:spTgt spid="80"/>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wipe(up)">
                                      <p:cBhvr>
                                        <p:cTn id="10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55" grpId="0"/>
      <p:bldP spid="56" grpId="0"/>
      <p:bldP spid="57" grpId="0"/>
      <p:bldP spid="58" grpId="0"/>
      <p:bldP spid="59" grpId="0"/>
      <p:bldP spid="60" grpId="0"/>
      <p:bldP spid="61" grpId="0"/>
      <p:bldP spid="62" grpId="0" animBg="1"/>
      <p:bldP spid="62" grpId="1" animBg="1"/>
      <p:bldP spid="67" grpId="0"/>
      <p:bldP spid="68" grpId="0"/>
      <p:bldP spid="69" grpId="0"/>
      <p:bldP spid="70" grpId="0" animBg="1"/>
      <p:bldP spid="76" grpId="0"/>
      <p:bldP spid="78" grpId="0"/>
      <p:bldP spid="79" grpId="0"/>
      <p:bldP spid="80" grpId="0"/>
      <p:bldP spid="87" grpId="0"/>
      <p:bldP spid="66" grpId="0" animBg="1"/>
      <p:bldP spid="6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9660474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462264" y="2715240"/>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462264" y="2715240"/>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455903" y="4127049"/>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455903" y="4127049"/>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660104" y="2352273"/>
            <a:ext cx="6354" cy="3629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86272" y="266172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86272" y="2661720"/>
                <a:ext cx="351680" cy="369332"/>
              </a:xfrm>
              <a:prstGeom prst="rect">
                <a:avLst/>
              </a:prstGeom>
              <a:blipFill>
                <a:blip r:embed="rId5"/>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86272" y="119675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86272" y="1196752"/>
                <a:ext cx="351680" cy="369332"/>
              </a:xfrm>
              <a:prstGeom prst="rect">
                <a:avLst/>
              </a:prstGeom>
              <a:blipFill>
                <a:blip r:embed="rId6"/>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86272" y="40405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86272" y="4040585"/>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455910" y="1188166"/>
                <a:ext cx="2408388" cy="116410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100.</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e>
                      </m:d>
                    </m:oMath>
                  </m:oMathPara>
                </a14:m>
                <a:endParaRPr lang="en-US" altLang="zh-CN"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𝑑𝑒𝑓</m:t>
                        </m:r>
                        <m:r>
                          <a:rPr lang="en-US" altLang="zh-CN" i="1">
                            <a:latin typeface="Cambria Math" panose="02040503050406030204" pitchFamily="18" charset="0"/>
                          </a:rPr>
                          <m:t>,−,−,</m:t>
                        </m:r>
                        <m:r>
                          <a:rPr lang="en-US" altLang="zh-CN" i="1">
                            <a:latin typeface="Cambria Math" panose="02040503050406030204" pitchFamily="18" charset="0"/>
                          </a:rPr>
                          <m:t>𝑛</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455910" y="1188166"/>
                <a:ext cx="2408388" cy="1164107"/>
              </a:xfrm>
              <a:prstGeom prst="rect">
                <a:avLst/>
              </a:prstGeom>
              <a:blipFill>
                <a:blip r:embed="rId8"/>
                <a:stretch>
                  <a:fillRect l="-2015" b="-8290"/>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027959" y="2834927"/>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p:cNvCxnSpPr>
          <p:nvPr/>
        </p:nvCxnSpPr>
        <p:spPr>
          <a:xfrm flipH="1">
            <a:off x="1660099" y="4545129"/>
            <a:ext cx="2"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457665" y="3677618"/>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，寄存器</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D9946B70-BEB7-4213-97E7-7142F755686F}"/>
              </a:ext>
            </a:extLst>
          </p:cNvPr>
          <p:cNvSpPr/>
          <p:nvPr/>
        </p:nvSpPr>
        <p:spPr bwMode="auto">
          <a:xfrm>
            <a:off x="455903" y="275288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6DA6CBE-7F21-4A56-AF33-BCEEEFE48A61}"/>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3" name="矩形 62">
                <a:extLst>
                  <a:ext uri="{FF2B5EF4-FFF2-40B4-BE49-F238E27FC236}">
                    <a16:creationId xmlns:a16="http://schemas.microsoft.com/office/drawing/2014/main" id="{46DA6CBE-7F21-4A56-AF33-BCEEEFE48A61}"/>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2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0A99C479-ABE2-4419-832B-5D5D5BFEEA5E}"/>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4" name="矩形 63">
                <a:extLst>
                  <a:ext uri="{FF2B5EF4-FFF2-40B4-BE49-F238E27FC236}">
                    <a16:creationId xmlns:a16="http://schemas.microsoft.com/office/drawing/2014/main" id="{0A99C479-ABE2-4419-832B-5D5D5BFEEA5E}"/>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2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5AE70529-A697-4B26-B81C-7DA3CBFAD817}"/>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65" name="矩形 64">
                <a:extLst>
                  <a:ext uri="{FF2B5EF4-FFF2-40B4-BE49-F238E27FC236}">
                    <a16:creationId xmlns:a16="http://schemas.microsoft.com/office/drawing/2014/main" id="{5AE70529-A697-4B26-B81C-7DA3CBFAD817}"/>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2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415D7A10-DE0D-4940-AFFC-BE778EF62F0F}"/>
                  </a:ext>
                </a:extLst>
              </p:cNvPr>
              <p:cNvSpPr txBox="1"/>
              <p:nvPr/>
            </p:nvSpPr>
            <p:spPr>
              <a:xfrm>
                <a:off x="3003558" y="5309537"/>
                <a:ext cx="2708818"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13</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−16</m:t>
                          </m:r>
                        </m:e>
                      </m:d>
                    </m:oMath>
                  </m:oMathPara>
                </a14:m>
                <a:endParaRPr lang="zh-CN" altLang="en-US" dirty="0"/>
              </a:p>
            </p:txBody>
          </p:sp>
        </mc:Choice>
        <mc:Fallback xmlns="">
          <p:sp>
            <p:nvSpPr>
              <p:cNvPr id="80" name="文本框 79">
                <a:extLst>
                  <a:ext uri="{FF2B5EF4-FFF2-40B4-BE49-F238E27FC236}">
                    <a16:creationId xmlns:a16="http://schemas.microsoft.com/office/drawing/2014/main" id="{415D7A10-DE0D-4940-AFFC-BE778EF62F0F}"/>
                  </a:ext>
                </a:extLst>
              </p:cNvPr>
              <p:cNvSpPr txBox="1">
                <a:spLocks noRot="1" noChangeAspect="1" noMove="1" noResize="1" noEditPoints="1" noAdjustHandles="1" noChangeArrowheads="1" noChangeShapeType="1" noTextEdit="1"/>
              </p:cNvSpPr>
              <p:nvPr/>
            </p:nvSpPr>
            <p:spPr>
              <a:xfrm>
                <a:off x="3003558" y="5309537"/>
                <a:ext cx="2708818" cy="369332"/>
              </a:xfrm>
              <a:prstGeom prst="rect">
                <a:avLst/>
              </a:prstGeom>
              <a:blipFill>
                <a:blip r:embed="rId25"/>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FFF50C46-757F-4454-B31E-C66269C791C3}"/>
                  </a:ext>
                </a:extLst>
              </p:cNvPr>
              <p:cNvSpPr txBox="1"/>
              <p:nvPr/>
            </p:nvSpPr>
            <p:spPr>
              <a:xfrm>
                <a:off x="3003558" y="5678869"/>
                <a:ext cx="266130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14</m:t>
                          </m:r>
                        </m:e>
                      </m:d>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−20</m:t>
                          </m:r>
                        </m:e>
                      </m:d>
                    </m:oMath>
                  </m:oMathPara>
                </a14:m>
                <a:endParaRPr lang="zh-CN" altLang="en-US" dirty="0"/>
              </a:p>
            </p:txBody>
          </p:sp>
        </mc:Choice>
        <mc:Fallback xmlns="">
          <p:sp>
            <p:nvSpPr>
              <p:cNvPr id="87" name="文本框 86">
                <a:extLst>
                  <a:ext uri="{FF2B5EF4-FFF2-40B4-BE49-F238E27FC236}">
                    <a16:creationId xmlns:a16="http://schemas.microsoft.com/office/drawing/2014/main" id="{FFF50C46-757F-4454-B31E-C66269C791C3}"/>
                  </a:ext>
                </a:extLst>
              </p:cNvPr>
              <p:cNvSpPr txBox="1">
                <a:spLocks noRot="1" noChangeAspect="1" noMove="1" noResize="1" noEditPoints="1" noAdjustHandles="1" noChangeArrowheads="1" noChangeShapeType="1" noTextEdit="1"/>
              </p:cNvSpPr>
              <p:nvPr/>
            </p:nvSpPr>
            <p:spPr>
              <a:xfrm>
                <a:off x="3003558" y="5678869"/>
                <a:ext cx="2661306" cy="369332"/>
              </a:xfrm>
              <a:prstGeom prst="rect">
                <a:avLst/>
              </a:prstGeom>
              <a:blipFill>
                <a:blip r:embed="rId2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CF76F96-9392-4DDB-B99F-A8CDE0904399}"/>
                  </a:ext>
                </a:extLst>
              </p:cNvPr>
              <p:cNvSpPr txBox="1"/>
              <p:nvPr/>
            </p:nvSpPr>
            <p:spPr>
              <a:xfrm>
                <a:off x="7116008" y="1207781"/>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51" name="文本框 50">
                <a:extLst>
                  <a:ext uri="{FF2B5EF4-FFF2-40B4-BE49-F238E27FC236}">
                    <a16:creationId xmlns:a16="http://schemas.microsoft.com/office/drawing/2014/main" id="{7CF76F96-9392-4DDB-B99F-A8CDE0904399}"/>
                  </a:ext>
                </a:extLst>
              </p:cNvPr>
              <p:cNvSpPr txBox="1">
                <a:spLocks noRot="1" noChangeAspect="1" noMove="1" noResize="1" noEditPoints="1" noAdjustHandles="1" noChangeArrowheads="1" noChangeShapeType="1" noTextEdit="1"/>
              </p:cNvSpPr>
              <p:nvPr/>
            </p:nvSpPr>
            <p:spPr>
              <a:xfrm>
                <a:off x="7116008" y="1207781"/>
                <a:ext cx="1941720" cy="369332"/>
              </a:xfrm>
              <a:prstGeom prst="rect">
                <a:avLst/>
              </a:prstGeom>
              <a:blipFill>
                <a:blip r:embed="rId2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A8379DC-4AD1-4EDE-8C9C-ABA2E4ABD79B}"/>
                  </a:ext>
                </a:extLst>
              </p:cNvPr>
              <p:cNvSpPr txBox="1"/>
              <p:nvPr/>
            </p:nvSpPr>
            <p:spPr>
              <a:xfrm>
                <a:off x="7116008" y="2636912"/>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oMath>
                  </m:oMathPara>
                </a14:m>
                <a:endParaRPr lang="zh-CN" altLang="en-US" dirty="0"/>
              </a:p>
            </p:txBody>
          </p:sp>
        </mc:Choice>
        <mc:Fallback xmlns="">
          <p:sp>
            <p:nvSpPr>
              <p:cNvPr id="52" name="文本框 51">
                <a:extLst>
                  <a:ext uri="{FF2B5EF4-FFF2-40B4-BE49-F238E27FC236}">
                    <a16:creationId xmlns:a16="http://schemas.microsoft.com/office/drawing/2014/main" id="{8A8379DC-4AD1-4EDE-8C9C-ABA2E4ABD79B}"/>
                  </a:ext>
                </a:extLst>
              </p:cNvPr>
              <p:cNvSpPr txBox="1">
                <a:spLocks noRot="1" noChangeAspect="1" noMove="1" noResize="1" noEditPoints="1" noAdjustHandles="1" noChangeArrowheads="1" noChangeShapeType="1" noTextEdit="1"/>
              </p:cNvSpPr>
              <p:nvPr/>
            </p:nvSpPr>
            <p:spPr>
              <a:xfrm>
                <a:off x="7116008" y="2636912"/>
                <a:ext cx="1941720" cy="369332"/>
              </a:xfrm>
              <a:prstGeom prst="rect">
                <a:avLst/>
              </a:prstGeom>
              <a:blipFill>
                <a:blip r:embed="rId28"/>
                <a:stretch>
                  <a:fillRect b="-16667"/>
                </a:stretch>
              </a:blipFill>
            </p:spPr>
            <p:txBody>
              <a:bodyPr/>
              <a:lstStyle/>
              <a:p>
                <a:r>
                  <a:rPr lang="zh-CN" altLang="en-US">
                    <a:noFill/>
                  </a:rPr>
                  <a:t> </a:t>
                </a:r>
              </a:p>
            </p:txBody>
          </p:sp>
        </mc:Fallback>
      </mc:AlternateContent>
      <p:sp>
        <p:nvSpPr>
          <p:cNvPr id="53" name="矩形 52">
            <a:extLst>
              <a:ext uri="{FF2B5EF4-FFF2-40B4-BE49-F238E27FC236}">
                <a16:creationId xmlns:a16="http://schemas.microsoft.com/office/drawing/2014/main" id="{BF9B5CC2-8440-4BBE-BCE8-3D039DC31B7D}"/>
              </a:ext>
            </a:extLst>
          </p:cNvPr>
          <p:cNvSpPr/>
          <p:nvPr/>
        </p:nvSpPr>
        <p:spPr bwMode="auto">
          <a:xfrm>
            <a:off x="455903" y="3058476"/>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EE984DC-7929-42AE-A68E-8AAEE82D7970}"/>
                  </a:ext>
                </a:extLst>
              </p:cNvPr>
              <p:cNvSpPr txBox="1"/>
              <p:nvPr/>
            </p:nvSpPr>
            <p:spPr>
              <a:xfrm>
                <a:off x="3003558" y="6048201"/>
                <a:ext cx="270561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15</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−20</m:t>
                          </m:r>
                        </m:e>
                      </m:d>
                    </m:oMath>
                  </m:oMathPara>
                </a14:m>
                <a:endParaRPr lang="zh-CN" altLang="en-US" dirty="0"/>
              </a:p>
            </p:txBody>
          </p:sp>
        </mc:Choice>
        <mc:Fallback xmlns="">
          <p:sp>
            <p:nvSpPr>
              <p:cNvPr id="54" name="文本框 53">
                <a:extLst>
                  <a:ext uri="{FF2B5EF4-FFF2-40B4-BE49-F238E27FC236}">
                    <a16:creationId xmlns:a16="http://schemas.microsoft.com/office/drawing/2014/main" id="{8EE984DC-7929-42AE-A68E-8AAEE82D7970}"/>
                  </a:ext>
                </a:extLst>
              </p:cNvPr>
              <p:cNvSpPr txBox="1">
                <a:spLocks noRot="1" noChangeAspect="1" noMove="1" noResize="1" noEditPoints="1" noAdjustHandles="1" noChangeArrowheads="1" noChangeShapeType="1" noTextEdit="1"/>
              </p:cNvSpPr>
              <p:nvPr/>
            </p:nvSpPr>
            <p:spPr>
              <a:xfrm>
                <a:off x="3003558" y="6048201"/>
                <a:ext cx="2705612" cy="369332"/>
              </a:xfrm>
              <a:prstGeom prst="rect">
                <a:avLst/>
              </a:prstGeom>
              <a:blipFill>
                <a:blip r:embed="rId2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36BB2FED-CC14-42C9-BDA7-3A45B74E51F9}"/>
                  </a:ext>
                </a:extLst>
              </p:cNvPr>
              <p:cNvSpPr txBox="1"/>
              <p:nvPr/>
            </p:nvSpPr>
            <p:spPr>
              <a:xfrm>
                <a:off x="3003558" y="6417533"/>
                <a:ext cx="1722651"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16</m:t>
                          </m:r>
                        </m:e>
                      </m:d>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,1</m:t>
                      </m:r>
                    </m:oMath>
                  </m:oMathPara>
                </a14:m>
                <a:endParaRPr lang="zh-CN" altLang="en-US" dirty="0"/>
              </a:p>
            </p:txBody>
          </p:sp>
        </mc:Choice>
        <mc:Fallback xmlns="">
          <p:sp>
            <p:nvSpPr>
              <p:cNvPr id="85" name="文本框 84">
                <a:extLst>
                  <a:ext uri="{FF2B5EF4-FFF2-40B4-BE49-F238E27FC236}">
                    <a16:creationId xmlns:a16="http://schemas.microsoft.com/office/drawing/2014/main" id="{36BB2FED-CC14-42C9-BDA7-3A45B74E51F9}"/>
                  </a:ext>
                </a:extLst>
              </p:cNvPr>
              <p:cNvSpPr txBox="1">
                <a:spLocks noRot="1" noChangeAspect="1" noMove="1" noResize="1" noEditPoints="1" noAdjustHandles="1" noChangeArrowheads="1" noChangeShapeType="1" noTextEdit="1"/>
              </p:cNvSpPr>
              <p:nvPr/>
            </p:nvSpPr>
            <p:spPr>
              <a:xfrm>
                <a:off x="3003558" y="6417533"/>
                <a:ext cx="1722651"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7E23F38-C5D7-48D4-A187-1DE190E68994}"/>
                  </a:ext>
                </a:extLst>
              </p:cNvPr>
              <p:cNvSpPr txBox="1"/>
              <p:nvPr/>
            </p:nvSpPr>
            <p:spPr>
              <a:xfrm>
                <a:off x="7116008" y="1577113"/>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86" name="文本框 85">
                <a:extLst>
                  <a:ext uri="{FF2B5EF4-FFF2-40B4-BE49-F238E27FC236}">
                    <a16:creationId xmlns:a16="http://schemas.microsoft.com/office/drawing/2014/main" id="{E7E23F38-C5D7-48D4-A187-1DE190E68994}"/>
                  </a:ext>
                </a:extLst>
              </p:cNvPr>
              <p:cNvSpPr txBox="1">
                <a:spLocks noRot="1" noChangeAspect="1" noMove="1" noResize="1" noEditPoints="1" noAdjustHandles="1" noChangeArrowheads="1" noChangeShapeType="1" noTextEdit="1"/>
              </p:cNvSpPr>
              <p:nvPr/>
            </p:nvSpPr>
            <p:spPr>
              <a:xfrm>
                <a:off x="7116008" y="1577113"/>
                <a:ext cx="1941720" cy="369332"/>
              </a:xfrm>
              <a:prstGeom prst="rect">
                <a:avLst/>
              </a:prstGeom>
              <a:blipFill>
                <a:blip r:embed="rId31"/>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E9ECF8A1-F952-4962-874C-07782C16E801}"/>
                  </a:ext>
                </a:extLst>
              </p:cNvPr>
              <p:cNvSpPr txBox="1"/>
              <p:nvPr/>
            </p:nvSpPr>
            <p:spPr>
              <a:xfrm>
                <a:off x="7116008" y="3006244"/>
                <a:ext cx="19417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oMath>
                  </m:oMathPara>
                </a14:m>
                <a:endParaRPr lang="zh-CN" altLang="en-US" dirty="0"/>
              </a:p>
            </p:txBody>
          </p:sp>
        </mc:Choice>
        <mc:Fallback xmlns="">
          <p:sp>
            <p:nvSpPr>
              <p:cNvPr id="88" name="文本框 87">
                <a:extLst>
                  <a:ext uri="{FF2B5EF4-FFF2-40B4-BE49-F238E27FC236}">
                    <a16:creationId xmlns:a16="http://schemas.microsoft.com/office/drawing/2014/main" id="{E9ECF8A1-F952-4962-874C-07782C16E801}"/>
                  </a:ext>
                </a:extLst>
              </p:cNvPr>
              <p:cNvSpPr txBox="1">
                <a:spLocks noRot="1" noChangeAspect="1" noMove="1" noResize="1" noEditPoints="1" noAdjustHandles="1" noChangeArrowheads="1" noChangeShapeType="1" noTextEdit="1"/>
              </p:cNvSpPr>
              <p:nvPr/>
            </p:nvSpPr>
            <p:spPr>
              <a:xfrm>
                <a:off x="7116008" y="3006244"/>
                <a:ext cx="1941720" cy="369332"/>
              </a:xfrm>
              <a:prstGeom prst="rect">
                <a:avLst/>
              </a:prstGeom>
              <a:blipFill>
                <a:blip r:embed="rId32"/>
                <a:stretch>
                  <a:fillRect b="-14754"/>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C8A504A0-2575-4005-8522-64BF4EB1D30F}"/>
              </a:ext>
            </a:extLst>
          </p:cNvPr>
          <p:cNvSpPr/>
          <p:nvPr/>
        </p:nvSpPr>
        <p:spPr bwMode="auto">
          <a:xfrm>
            <a:off x="455903" y="336407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191FDEC-89BF-481E-9CB5-8B1805F771C9}"/>
                  </a:ext>
                </a:extLst>
              </p:cNvPr>
              <p:cNvSpPr txBox="1"/>
              <p:nvPr/>
            </p:nvSpPr>
            <p:spPr>
              <a:xfrm>
                <a:off x="3003558" y="4940205"/>
                <a:ext cx="126752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m:t>
                          </m:r>
                        </m:e>
                      </m:d>
                      <m:r>
                        <a:rPr lang="en-US" altLang="zh-CN" b="0" i="1" smtClean="0">
                          <a:latin typeface="Cambria Math" panose="02040503050406030204" pitchFamily="18" charset="0"/>
                        </a:rPr>
                        <m:t>?104:</m:t>
                      </m:r>
                    </m:oMath>
                  </m:oMathPara>
                </a14:m>
                <a:endParaRPr lang="zh-CN" altLang="en-US" dirty="0"/>
              </a:p>
            </p:txBody>
          </p:sp>
        </mc:Choice>
        <mc:Fallback xmlns="">
          <p:sp>
            <p:nvSpPr>
              <p:cNvPr id="90" name="文本框 89">
                <a:extLst>
                  <a:ext uri="{FF2B5EF4-FFF2-40B4-BE49-F238E27FC236}">
                    <a16:creationId xmlns:a16="http://schemas.microsoft.com/office/drawing/2014/main" id="{1191FDEC-89BF-481E-9CB5-8B1805F771C9}"/>
                  </a:ext>
                </a:extLst>
              </p:cNvPr>
              <p:cNvSpPr txBox="1">
                <a:spLocks noRot="1" noChangeAspect="1" noMove="1" noResize="1" noEditPoints="1" noAdjustHandles="1" noChangeArrowheads="1" noChangeShapeType="1" noTextEdit="1"/>
              </p:cNvSpPr>
              <p:nvPr/>
            </p:nvSpPr>
            <p:spPr>
              <a:xfrm>
                <a:off x="3003558" y="4940205"/>
                <a:ext cx="1267526"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90FDA251-D8AC-47CD-97C9-BDA2D01D2D1A}"/>
                  </a:ext>
                </a:extLst>
              </p:cNvPr>
              <p:cNvSpPr txBox="1"/>
              <p:nvPr/>
            </p:nvSpPr>
            <p:spPr>
              <a:xfrm>
                <a:off x="6138120" y="5678869"/>
                <a:ext cx="2557751"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19</m:t>
                          </m:r>
                        </m:e>
                      </m:d>
                      <m:r>
                        <a:rPr lang="en-US" altLang="zh-CN" b="0" i="1" smtClean="0">
                          <a:latin typeface="Cambria Math" panose="02040503050406030204" pitchFamily="18" charset="0"/>
                        </a:rPr>
                        <m:t>𝑐𝑚𝑝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+8]</m:t>
                      </m:r>
                    </m:oMath>
                  </m:oMathPara>
                </a14:m>
                <a:endParaRPr lang="zh-CN" altLang="en-US" dirty="0"/>
              </a:p>
            </p:txBody>
          </p:sp>
        </mc:Choice>
        <mc:Fallback xmlns="">
          <p:sp>
            <p:nvSpPr>
              <p:cNvPr id="91" name="文本框 90">
                <a:extLst>
                  <a:ext uri="{FF2B5EF4-FFF2-40B4-BE49-F238E27FC236}">
                    <a16:creationId xmlns:a16="http://schemas.microsoft.com/office/drawing/2014/main" id="{90FDA251-D8AC-47CD-97C9-BDA2D01D2D1A}"/>
                  </a:ext>
                </a:extLst>
              </p:cNvPr>
              <p:cNvSpPr txBox="1">
                <a:spLocks noRot="1" noChangeAspect="1" noMove="1" noResize="1" noEditPoints="1" noAdjustHandles="1" noChangeArrowheads="1" noChangeShapeType="1" noTextEdit="1"/>
              </p:cNvSpPr>
              <p:nvPr/>
            </p:nvSpPr>
            <p:spPr>
              <a:xfrm>
                <a:off x="6138120" y="5678869"/>
                <a:ext cx="2557751" cy="369332"/>
              </a:xfrm>
              <a:prstGeom prst="rect">
                <a:avLst/>
              </a:prstGeom>
              <a:blipFill>
                <a:blip r:embed="rId3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E7B40581-1C69-4FEA-B7C0-3665D7E6A2BE}"/>
                  </a:ext>
                </a:extLst>
              </p:cNvPr>
              <p:cNvSpPr txBox="1"/>
              <p:nvPr/>
            </p:nvSpPr>
            <p:spPr>
              <a:xfrm>
                <a:off x="6138120" y="6048201"/>
                <a:ext cx="1356590" cy="369332"/>
              </a:xfrm>
              <a:prstGeom prst="rect">
                <a:avLst/>
              </a:prstGeom>
              <a:noFill/>
            </p:spPr>
            <p:txBody>
              <a:bodyPr wrap="none" rtlCol="0">
                <a:spAutoFit/>
              </a:bodyPr>
              <a:lstStyle/>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20</m:t>
                        </m:r>
                      </m:e>
                    </m:d>
                    <m:r>
                      <a:rPr lang="en-US" altLang="zh-CN" b="0" i="1" smtClean="0">
                        <a:latin typeface="Cambria Math" panose="02040503050406030204" pitchFamily="18" charset="0"/>
                      </a:rPr>
                      <m:t>𝑗𝑙</m:t>
                    </m:r>
                    <m:r>
                      <a:rPr lang="en-US" altLang="zh-CN" b="0" i="1" smtClean="0">
                        <a:latin typeface="Cambria Math" panose="02040503050406030204" pitchFamily="18" charset="0"/>
                      </a:rPr>
                      <m:t> ?10</m:t>
                    </m:r>
                  </m:oMath>
                </a14:m>
                <a:r>
                  <a:rPr lang="en-US" altLang="zh-CN" dirty="0"/>
                  <a:t>4</a:t>
                </a:r>
                <a:endParaRPr lang="zh-CN" altLang="en-US" dirty="0"/>
              </a:p>
            </p:txBody>
          </p:sp>
        </mc:Choice>
        <mc:Fallback xmlns="">
          <p:sp>
            <p:nvSpPr>
              <p:cNvPr id="93" name="文本框 92">
                <a:extLst>
                  <a:ext uri="{FF2B5EF4-FFF2-40B4-BE49-F238E27FC236}">
                    <a16:creationId xmlns:a16="http://schemas.microsoft.com/office/drawing/2014/main" id="{E7B40581-1C69-4FEA-B7C0-3665D7E6A2BE}"/>
                  </a:ext>
                </a:extLst>
              </p:cNvPr>
              <p:cNvSpPr txBox="1">
                <a:spLocks noRot="1" noChangeAspect="1" noMove="1" noResize="1" noEditPoints="1" noAdjustHandles="1" noChangeArrowheads="1" noChangeShapeType="1" noTextEdit="1"/>
              </p:cNvSpPr>
              <p:nvPr/>
            </p:nvSpPr>
            <p:spPr>
              <a:xfrm>
                <a:off x="6138120" y="6048201"/>
                <a:ext cx="1356590" cy="369332"/>
              </a:xfrm>
              <a:prstGeom prst="rect">
                <a:avLst/>
              </a:prstGeom>
              <a:blipFill>
                <a:blip r:embed="rId35"/>
                <a:stretch>
                  <a:fillRect t="-8197" r="-2703"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AC4EFE51-542D-4181-926E-79223F1F3D13}"/>
                  </a:ext>
                </a:extLst>
              </p:cNvPr>
              <p:cNvSpPr txBox="1"/>
              <p:nvPr/>
            </p:nvSpPr>
            <p:spPr>
              <a:xfrm>
                <a:off x="6138120" y="4940205"/>
                <a:ext cx="2708818"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17</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−16</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m:oMathPara>
                </a14:m>
                <a:endParaRPr lang="zh-CN" altLang="en-US" dirty="0"/>
              </a:p>
            </p:txBody>
          </p:sp>
        </mc:Choice>
        <mc:Fallback xmlns="">
          <p:sp>
            <p:nvSpPr>
              <p:cNvPr id="96" name="文本框 95">
                <a:extLst>
                  <a:ext uri="{FF2B5EF4-FFF2-40B4-BE49-F238E27FC236}">
                    <a16:creationId xmlns:a16="http://schemas.microsoft.com/office/drawing/2014/main" id="{AC4EFE51-542D-4181-926E-79223F1F3D13}"/>
                  </a:ext>
                </a:extLst>
              </p:cNvPr>
              <p:cNvSpPr txBox="1">
                <a:spLocks noRot="1" noChangeAspect="1" noMove="1" noResize="1" noEditPoints="1" noAdjustHandles="1" noChangeArrowheads="1" noChangeShapeType="1" noTextEdit="1"/>
              </p:cNvSpPr>
              <p:nvPr/>
            </p:nvSpPr>
            <p:spPr>
              <a:xfrm>
                <a:off x="6138120" y="4940205"/>
                <a:ext cx="2708818" cy="369332"/>
              </a:xfrm>
              <a:prstGeom prst="rect">
                <a:avLst/>
              </a:prstGeom>
              <a:blipFill>
                <a:blip r:embed="rId3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BD064EBD-A4C8-4B96-A440-B32B9E930E8A}"/>
                  </a:ext>
                </a:extLst>
              </p:cNvPr>
              <p:cNvSpPr txBox="1"/>
              <p:nvPr/>
            </p:nvSpPr>
            <p:spPr>
              <a:xfrm>
                <a:off x="6138120" y="5309537"/>
                <a:ext cx="270561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18</m:t>
                          </m:r>
                        </m:e>
                      </m:d>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𝑒𝑏𝑝</m:t>
                          </m:r>
                          <m:r>
                            <a:rPr lang="en-US" altLang="zh-CN" b="0" i="1" smtClean="0">
                              <a:latin typeface="Cambria Math" panose="02040503050406030204" pitchFamily="18" charset="0"/>
                            </a:rPr>
                            <m:t>−20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oMath>
                  </m:oMathPara>
                </a14:m>
                <a:endParaRPr lang="zh-CN" altLang="en-US" dirty="0"/>
              </a:p>
            </p:txBody>
          </p:sp>
        </mc:Choice>
        <mc:Fallback xmlns="">
          <p:sp>
            <p:nvSpPr>
              <p:cNvPr id="97" name="文本框 96">
                <a:extLst>
                  <a:ext uri="{FF2B5EF4-FFF2-40B4-BE49-F238E27FC236}">
                    <a16:creationId xmlns:a16="http://schemas.microsoft.com/office/drawing/2014/main" id="{BD064EBD-A4C8-4B96-A440-B32B9E930E8A}"/>
                  </a:ext>
                </a:extLst>
              </p:cNvPr>
              <p:cNvSpPr txBox="1">
                <a:spLocks noRot="1" noChangeAspect="1" noMove="1" noResize="1" noEditPoints="1" noAdjustHandles="1" noChangeArrowheads="1" noChangeShapeType="1" noTextEdit="1"/>
              </p:cNvSpPr>
              <p:nvPr/>
            </p:nvSpPr>
            <p:spPr>
              <a:xfrm>
                <a:off x="6138120" y="5309537"/>
                <a:ext cx="2705612" cy="369332"/>
              </a:xfrm>
              <a:prstGeom prst="rect">
                <a:avLst/>
              </a:prstGeom>
              <a:blipFill>
                <a:blip r:embed="rId37"/>
                <a:stretch>
                  <a:fillRect b="-11475"/>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3EDDF224-3ECF-4966-AE52-6E5228E5CF86}"/>
              </a:ext>
            </a:extLst>
          </p:cNvPr>
          <p:cNvSpPr/>
          <p:nvPr/>
        </p:nvSpPr>
        <p:spPr bwMode="auto">
          <a:xfrm>
            <a:off x="455903" y="4195118"/>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879B449D-2EFF-4A3B-B1BB-8D28D27F2F92}"/>
                  </a:ext>
                </a:extLst>
              </p:cNvPr>
              <p:cNvSpPr txBox="1"/>
              <p:nvPr/>
            </p:nvSpPr>
            <p:spPr>
              <a:xfrm>
                <a:off x="6138120" y="6417533"/>
                <a:ext cx="1602170" cy="369332"/>
              </a:xfrm>
              <a:prstGeom prst="rect">
                <a:avLst/>
              </a:prstGeom>
              <a:noFill/>
            </p:spPr>
            <p:txBody>
              <a:bodyPr wrap="none" rtlCol="0">
                <a:spAutoFit/>
              </a:bodyPr>
              <a:lstStyle/>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21</m:t>
                        </m:r>
                      </m:e>
                    </m:d>
                    <m:r>
                      <a:rPr lang="en-US" altLang="zh-CN" b="0" i="1" smtClean="0">
                        <a:latin typeface="Cambria Math" panose="02040503050406030204" pitchFamily="18" charset="0"/>
                      </a:rPr>
                      <m:t>𝑗𝑚𝑝</m:t>
                    </m:r>
                    <m:r>
                      <a:rPr lang="en-US" altLang="zh-CN" b="0" i="1" smtClean="0">
                        <a:latin typeface="Cambria Math" panose="02040503050406030204" pitchFamily="18" charset="0"/>
                      </a:rPr>
                      <m:t> ?10</m:t>
                    </m:r>
                  </m:oMath>
                </a14:m>
                <a:r>
                  <a:rPr lang="en-US" altLang="zh-CN" dirty="0"/>
                  <a:t>8</a:t>
                </a:r>
                <a:endParaRPr lang="zh-CN" altLang="en-US" dirty="0"/>
              </a:p>
            </p:txBody>
          </p:sp>
        </mc:Choice>
        <mc:Fallback xmlns="">
          <p:sp>
            <p:nvSpPr>
              <p:cNvPr id="100" name="文本框 99">
                <a:extLst>
                  <a:ext uri="{FF2B5EF4-FFF2-40B4-BE49-F238E27FC236}">
                    <a16:creationId xmlns:a16="http://schemas.microsoft.com/office/drawing/2014/main" id="{879B449D-2EFF-4A3B-B1BB-8D28D27F2F92}"/>
                  </a:ext>
                </a:extLst>
              </p:cNvPr>
              <p:cNvSpPr txBox="1">
                <a:spLocks noRot="1" noChangeAspect="1" noMove="1" noResize="1" noEditPoints="1" noAdjustHandles="1" noChangeArrowheads="1" noChangeShapeType="1" noTextEdit="1"/>
              </p:cNvSpPr>
              <p:nvPr/>
            </p:nvSpPr>
            <p:spPr>
              <a:xfrm>
                <a:off x="6138120" y="6417533"/>
                <a:ext cx="1602170" cy="369332"/>
              </a:xfrm>
              <a:prstGeom prst="rect">
                <a:avLst/>
              </a:prstGeom>
              <a:blipFill>
                <a:blip r:embed="rId38"/>
                <a:stretch>
                  <a:fillRect t="-10000" r="-190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F6121C4C-8230-4030-B1F0-07D9CE407485}"/>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55" name="矩形 54">
                <a:extLst>
                  <a:ext uri="{FF2B5EF4-FFF2-40B4-BE49-F238E27FC236}">
                    <a16:creationId xmlns:a16="http://schemas.microsoft.com/office/drawing/2014/main" id="{F6121C4C-8230-4030-B1F0-07D9CE407485}"/>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39"/>
                <a:stretch>
                  <a:fillRect/>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10DF6979-3128-4A64-BF8F-81B63C64B52E}"/>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6" name="矩形 55">
                <a:extLst>
                  <a:ext uri="{FF2B5EF4-FFF2-40B4-BE49-F238E27FC236}">
                    <a16:creationId xmlns:a16="http://schemas.microsoft.com/office/drawing/2014/main" id="{10DF6979-3128-4A64-BF8F-81B63C64B52E}"/>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40"/>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ECC9FEF9-3E9A-4F86-8BF9-FEFB1D2C3B61}"/>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7" name="矩形 56">
                <a:extLst>
                  <a:ext uri="{FF2B5EF4-FFF2-40B4-BE49-F238E27FC236}">
                    <a16:creationId xmlns:a16="http://schemas.microsoft.com/office/drawing/2014/main" id="{ECC9FEF9-3E9A-4F86-8BF9-FEFB1D2C3B61}"/>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CC271774-4AE2-46D8-8BE4-B63EBEE64A96}"/>
                  </a:ext>
                </a:extLst>
              </p:cNvPr>
              <p:cNvSpPr/>
              <p:nvPr/>
            </p:nvSpPr>
            <p:spPr bwMode="auto">
              <a:xfrm>
                <a:off x="522304"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58" name="矩形 57">
                <a:extLst>
                  <a:ext uri="{FF2B5EF4-FFF2-40B4-BE49-F238E27FC236}">
                    <a16:creationId xmlns:a16="http://schemas.microsoft.com/office/drawing/2014/main" id="{CC271774-4AE2-46D8-8BE4-B63EBEE64A96}"/>
                  </a:ext>
                </a:extLst>
              </p:cNvPr>
              <p:cNvSpPr>
                <a:spLocks noRot="1" noChangeAspect="1" noMove="1" noResize="1" noEditPoints="1" noAdjustHandles="1" noChangeArrowheads="1" noChangeShapeType="1" noTextEdit="1"/>
              </p:cNvSpPr>
              <p:nvPr/>
            </p:nvSpPr>
            <p:spPr bwMode="auto">
              <a:xfrm>
                <a:off x="522304" y="5359554"/>
                <a:ext cx="2408389" cy="362657"/>
              </a:xfrm>
              <a:prstGeom prst="rect">
                <a:avLst/>
              </a:prstGeom>
              <a:blipFill>
                <a:blip r:embed="rId42"/>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59" name="直接箭头连接符 58">
            <a:extLst>
              <a:ext uri="{FF2B5EF4-FFF2-40B4-BE49-F238E27FC236}">
                <a16:creationId xmlns:a16="http://schemas.microsoft.com/office/drawing/2014/main" id="{5AD04726-2103-4AAD-89B0-F8AF89FD7EB9}"/>
              </a:ext>
            </a:extLst>
          </p:cNvPr>
          <p:cNvCxnSpPr>
            <a:cxnSpLocks/>
            <a:stCxn id="55" idx="2"/>
            <a:endCxn id="58" idx="0"/>
          </p:cNvCxnSpPr>
          <p:nvPr/>
        </p:nvCxnSpPr>
        <p:spPr>
          <a:xfrm>
            <a:off x="1726499" y="5154918"/>
            <a:ext cx="0"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884F4476-4C5B-41C3-9632-AF986AFB4DD6}"/>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60" name="矩形 59">
                <a:extLst>
                  <a:ext uri="{FF2B5EF4-FFF2-40B4-BE49-F238E27FC236}">
                    <a16:creationId xmlns:a16="http://schemas.microsoft.com/office/drawing/2014/main" id="{884F4476-4C5B-41C3-9632-AF986AFB4DD6}"/>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44DBD12C-2EFD-45C5-BC80-42882C65CC97}"/>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61" name="矩形 60">
                <a:extLst>
                  <a:ext uri="{FF2B5EF4-FFF2-40B4-BE49-F238E27FC236}">
                    <a16:creationId xmlns:a16="http://schemas.microsoft.com/office/drawing/2014/main" id="{44DBD12C-2EFD-45C5-BC80-42882C65CC97}"/>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44"/>
                <a:stretch>
                  <a:fillRect r="-10345"/>
                </a:stretch>
              </a:blipFill>
            </p:spPr>
            <p:txBody>
              <a:bodyPr/>
              <a:lstStyle/>
              <a:p>
                <a:r>
                  <a:rPr lang="zh-CN" altLang="en-US">
                    <a:noFill/>
                  </a:rPr>
                  <a:t> </a:t>
                </a:r>
              </a:p>
            </p:txBody>
          </p:sp>
        </mc:Fallback>
      </mc:AlternateContent>
      <p:graphicFrame>
        <p:nvGraphicFramePr>
          <p:cNvPr id="62" name="表格 61">
            <a:extLst>
              <a:ext uri="{FF2B5EF4-FFF2-40B4-BE49-F238E27FC236}">
                <a16:creationId xmlns:a16="http://schemas.microsoft.com/office/drawing/2014/main" id="{38705B63-48A1-49BC-AB67-FAB06FC36535}"/>
              </a:ext>
            </a:extLst>
          </p:cNvPr>
          <p:cNvGraphicFramePr>
            <a:graphicFrameLocks noGrp="1"/>
          </p:cNvGraphicFramePr>
          <p:nvPr>
            <p:extLst>
              <p:ext uri="{D42A27DB-BD31-4B8C-83A1-F6EECF244321}">
                <p14:modId xmlns:p14="http://schemas.microsoft.com/office/powerpoint/2010/main" val="1400381904"/>
              </p:ext>
            </p:extLst>
          </p:nvPr>
        </p:nvGraphicFramePr>
        <p:xfrm>
          <a:off x="3209455" y="908720"/>
          <a:ext cx="3836569" cy="4079240"/>
        </p:xfrm>
        <a:graphic>
          <a:graphicData uri="http://schemas.openxmlformats.org/drawingml/2006/table">
            <a:tbl>
              <a:tblPr firstRow="1" bandRow="1">
                <a:tableStyleId>{5C22544A-7EE6-4342-B048-85BDC9FD1C3A}</a:tableStyleId>
              </a:tblPr>
              <a:tblGrid>
                <a:gridCol w="630765">
                  <a:extLst>
                    <a:ext uri="{9D8B030D-6E8A-4147-A177-3AD203B41FA5}">
                      <a16:colId xmlns:a16="http://schemas.microsoft.com/office/drawing/2014/main" val="3786723978"/>
                    </a:ext>
                  </a:extLst>
                </a:gridCol>
                <a:gridCol w="958452">
                  <a:extLst>
                    <a:ext uri="{9D8B030D-6E8A-4147-A177-3AD203B41FA5}">
                      <a16:colId xmlns:a16="http://schemas.microsoft.com/office/drawing/2014/main" val="3595251653"/>
                    </a:ext>
                  </a:extLst>
                </a:gridCol>
                <a:gridCol w="1123676">
                  <a:extLst>
                    <a:ext uri="{9D8B030D-6E8A-4147-A177-3AD203B41FA5}">
                      <a16:colId xmlns:a16="http://schemas.microsoft.com/office/drawing/2014/main" val="836486031"/>
                    </a:ext>
                  </a:extLst>
                </a:gridCol>
                <a:gridCol w="112367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34672107"/>
                  </a:ext>
                </a:extLst>
              </a:tr>
            </a:tbl>
          </a:graphicData>
        </a:graphic>
      </p:graphicFrame>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0DBEFC92-3CDC-4E78-96B9-9F086A455EFE}"/>
                  </a:ext>
                </a:extLst>
              </p:cNvPr>
              <p:cNvSpPr txBox="1"/>
              <p:nvPr/>
            </p:nvSpPr>
            <p:spPr>
              <a:xfrm>
                <a:off x="4911214" y="424642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0DBEFC92-3CDC-4E78-96B9-9F086A455EFE}"/>
                  </a:ext>
                </a:extLst>
              </p:cNvPr>
              <p:cNvSpPr txBox="1">
                <a:spLocks noRot="1" noChangeAspect="1" noMove="1" noResize="1" noEditPoints="1" noAdjustHandles="1" noChangeArrowheads="1" noChangeShapeType="1" noTextEdit="1"/>
              </p:cNvSpPr>
              <p:nvPr/>
            </p:nvSpPr>
            <p:spPr>
              <a:xfrm>
                <a:off x="4911214" y="4246423"/>
                <a:ext cx="862737" cy="369332"/>
              </a:xfrm>
              <a:prstGeom prst="rect">
                <a:avLst/>
              </a:prstGeom>
              <a:blipFill>
                <a:blip r:embed="rId4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8DC2A639-3D32-47F1-AEBA-62CA6F8F38B1}"/>
                  </a:ext>
                </a:extLst>
              </p:cNvPr>
              <p:cNvSpPr txBox="1"/>
              <p:nvPr/>
            </p:nvSpPr>
            <p:spPr>
              <a:xfrm>
                <a:off x="4925224" y="3495895"/>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8DC2A639-3D32-47F1-AEBA-62CA6F8F38B1}"/>
                  </a:ext>
                </a:extLst>
              </p:cNvPr>
              <p:cNvSpPr txBox="1">
                <a:spLocks noRot="1" noChangeAspect="1" noMove="1" noResize="1" noEditPoints="1" noAdjustHandles="1" noChangeArrowheads="1" noChangeShapeType="1" noTextEdit="1"/>
              </p:cNvSpPr>
              <p:nvPr/>
            </p:nvSpPr>
            <p:spPr>
              <a:xfrm>
                <a:off x="4925224" y="3495895"/>
                <a:ext cx="834716" cy="369332"/>
              </a:xfrm>
              <a:prstGeom prst="rect">
                <a:avLst/>
              </a:prstGeom>
              <a:blipFill>
                <a:blip r:embed="rId4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5D76945-B6BD-4944-8DD4-BFA16260DF4A}"/>
                  </a:ext>
                </a:extLst>
              </p:cNvPr>
              <p:cNvSpPr txBox="1"/>
              <p:nvPr/>
            </p:nvSpPr>
            <p:spPr>
              <a:xfrm>
                <a:off x="6058932" y="3495895"/>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A5D76945-B6BD-4944-8DD4-BFA16260DF4A}"/>
                  </a:ext>
                </a:extLst>
              </p:cNvPr>
              <p:cNvSpPr txBox="1">
                <a:spLocks noRot="1" noChangeAspect="1" noMove="1" noResize="1" noEditPoints="1" noAdjustHandles="1" noChangeArrowheads="1" noChangeShapeType="1" noTextEdit="1"/>
              </p:cNvSpPr>
              <p:nvPr/>
            </p:nvSpPr>
            <p:spPr>
              <a:xfrm>
                <a:off x="6058932" y="3495895"/>
                <a:ext cx="834716" cy="369332"/>
              </a:xfrm>
              <a:prstGeom prst="rect">
                <a:avLst/>
              </a:prstGeom>
              <a:blipFill>
                <a:blip r:embed="rId4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932813C-4D5D-4E43-9ED2-7E94B7783DE4}"/>
                  </a:ext>
                </a:extLst>
              </p:cNvPr>
              <p:cNvSpPr txBox="1"/>
              <p:nvPr/>
            </p:nvSpPr>
            <p:spPr>
              <a:xfrm>
                <a:off x="3804980" y="3127139"/>
                <a:ext cx="1035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(106,</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69" name="文本框 68">
                <a:extLst>
                  <a:ext uri="{FF2B5EF4-FFF2-40B4-BE49-F238E27FC236}">
                    <a16:creationId xmlns:a16="http://schemas.microsoft.com/office/drawing/2014/main" id="{8932813C-4D5D-4E43-9ED2-7E94B7783DE4}"/>
                  </a:ext>
                </a:extLst>
              </p:cNvPr>
              <p:cNvSpPr txBox="1">
                <a:spLocks noRot="1" noChangeAspect="1" noMove="1" noResize="1" noEditPoints="1" noAdjustHandles="1" noChangeArrowheads="1" noChangeShapeType="1" noTextEdit="1"/>
              </p:cNvSpPr>
              <p:nvPr/>
            </p:nvSpPr>
            <p:spPr>
              <a:xfrm>
                <a:off x="3804980" y="3127139"/>
                <a:ext cx="1035027" cy="369332"/>
              </a:xfrm>
              <a:prstGeom prst="rect">
                <a:avLst/>
              </a:prstGeom>
              <a:blipFill>
                <a:blip r:embed="rId4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0B9837F-98B6-4439-B165-BED5813294E8}"/>
                  </a:ext>
                </a:extLst>
              </p:cNvPr>
              <p:cNvSpPr txBox="1"/>
              <p:nvPr/>
            </p:nvSpPr>
            <p:spPr>
              <a:xfrm>
                <a:off x="4911214" y="3123341"/>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0" name="文本框 69">
                <a:extLst>
                  <a:ext uri="{FF2B5EF4-FFF2-40B4-BE49-F238E27FC236}">
                    <a16:creationId xmlns:a16="http://schemas.microsoft.com/office/drawing/2014/main" id="{60B9837F-98B6-4439-B165-BED5813294E8}"/>
                  </a:ext>
                </a:extLst>
              </p:cNvPr>
              <p:cNvSpPr txBox="1">
                <a:spLocks noRot="1" noChangeAspect="1" noMove="1" noResize="1" noEditPoints="1" noAdjustHandles="1" noChangeArrowheads="1" noChangeShapeType="1" noTextEdit="1"/>
              </p:cNvSpPr>
              <p:nvPr/>
            </p:nvSpPr>
            <p:spPr>
              <a:xfrm>
                <a:off x="4911214" y="3123341"/>
                <a:ext cx="862737" cy="369332"/>
              </a:xfrm>
              <a:prstGeom prst="rect">
                <a:avLst/>
              </a:prstGeom>
              <a:blipFill>
                <a:blip r:embed="rId4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F6596B9-3ACD-4083-BD18-41CCBB55D9EA}"/>
                  </a:ext>
                </a:extLst>
              </p:cNvPr>
              <p:cNvSpPr txBox="1"/>
              <p:nvPr/>
            </p:nvSpPr>
            <p:spPr>
              <a:xfrm>
                <a:off x="3905135" y="2756092"/>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AF6596B9-3ACD-4083-BD18-41CCBB55D9EA}"/>
                  </a:ext>
                </a:extLst>
              </p:cNvPr>
              <p:cNvSpPr txBox="1">
                <a:spLocks noRot="1" noChangeAspect="1" noMove="1" noResize="1" noEditPoints="1" noAdjustHandles="1" noChangeArrowheads="1" noChangeShapeType="1" noTextEdit="1"/>
              </p:cNvSpPr>
              <p:nvPr/>
            </p:nvSpPr>
            <p:spPr>
              <a:xfrm>
                <a:off x="3905135" y="2756092"/>
                <a:ext cx="834716" cy="369332"/>
              </a:xfrm>
              <a:prstGeom prst="rect">
                <a:avLst/>
              </a:prstGeom>
              <a:blipFill>
                <a:blip r:embed="rId5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7E322E32-2448-4803-92D7-761B7D5FC616}"/>
                  </a:ext>
                </a:extLst>
              </p:cNvPr>
              <p:cNvSpPr txBox="1"/>
              <p:nvPr/>
            </p:nvSpPr>
            <p:spPr>
              <a:xfrm>
                <a:off x="4911214" y="276818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6" name="文本框 75">
                <a:extLst>
                  <a:ext uri="{FF2B5EF4-FFF2-40B4-BE49-F238E27FC236}">
                    <a16:creationId xmlns:a16="http://schemas.microsoft.com/office/drawing/2014/main" id="{7E322E32-2448-4803-92D7-761B7D5FC616}"/>
                  </a:ext>
                </a:extLst>
              </p:cNvPr>
              <p:cNvSpPr txBox="1">
                <a:spLocks noRot="1" noChangeAspect="1" noMove="1" noResize="1" noEditPoints="1" noAdjustHandles="1" noChangeArrowheads="1" noChangeShapeType="1" noTextEdit="1"/>
              </p:cNvSpPr>
              <p:nvPr/>
            </p:nvSpPr>
            <p:spPr>
              <a:xfrm>
                <a:off x="4911214" y="2768186"/>
                <a:ext cx="862737" cy="369332"/>
              </a:xfrm>
              <a:prstGeom prst="rect">
                <a:avLst/>
              </a:prstGeom>
              <a:blipFill>
                <a:blip r:embed="rId5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05268C89-E08A-462C-8771-BA8B6666B7D0}"/>
                  </a:ext>
                </a:extLst>
              </p:cNvPr>
              <p:cNvSpPr txBox="1"/>
              <p:nvPr/>
            </p:nvSpPr>
            <p:spPr>
              <a:xfrm>
                <a:off x="5953134" y="2756092"/>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8" name="文本框 77">
                <a:extLst>
                  <a:ext uri="{FF2B5EF4-FFF2-40B4-BE49-F238E27FC236}">
                    <a16:creationId xmlns:a16="http://schemas.microsoft.com/office/drawing/2014/main" id="{05268C89-E08A-462C-8771-BA8B6666B7D0}"/>
                  </a:ext>
                </a:extLst>
              </p:cNvPr>
              <p:cNvSpPr txBox="1">
                <a:spLocks noRot="1" noChangeAspect="1" noMove="1" noResize="1" noEditPoints="1" noAdjustHandles="1" noChangeArrowheads="1" noChangeShapeType="1" noTextEdit="1"/>
              </p:cNvSpPr>
              <p:nvPr/>
            </p:nvSpPr>
            <p:spPr>
              <a:xfrm>
                <a:off x="5953134" y="2756092"/>
                <a:ext cx="1046312" cy="369332"/>
              </a:xfrm>
              <a:prstGeom prst="rect">
                <a:avLst/>
              </a:prstGeom>
              <a:blipFill>
                <a:blip r:embed="rId5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A27CC8F-9635-4F93-9477-EAEAA18EABB8}"/>
                  </a:ext>
                </a:extLst>
              </p:cNvPr>
              <p:cNvSpPr txBox="1"/>
              <p:nvPr/>
            </p:nvSpPr>
            <p:spPr>
              <a:xfrm>
                <a:off x="3905135" y="2362386"/>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79" name="文本框 78">
                <a:extLst>
                  <a:ext uri="{FF2B5EF4-FFF2-40B4-BE49-F238E27FC236}">
                    <a16:creationId xmlns:a16="http://schemas.microsoft.com/office/drawing/2014/main" id="{0A27CC8F-9635-4F93-9477-EAEAA18EABB8}"/>
                  </a:ext>
                </a:extLst>
              </p:cNvPr>
              <p:cNvSpPr txBox="1">
                <a:spLocks noRot="1" noChangeAspect="1" noMove="1" noResize="1" noEditPoints="1" noAdjustHandles="1" noChangeArrowheads="1" noChangeShapeType="1" noTextEdit="1"/>
              </p:cNvSpPr>
              <p:nvPr/>
            </p:nvSpPr>
            <p:spPr>
              <a:xfrm>
                <a:off x="3905135" y="2362386"/>
                <a:ext cx="834716" cy="369332"/>
              </a:xfrm>
              <a:prstGeom prst="rect">
                <a:avLst/>
              </a:prstGeom>
              <a:blipFill>
                <a:blip r:embed="rId53"/>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BCABCF9-7905-429B-82C5-7CA294E94067}"/>
                  </a:ext>
                </a:extLst>
              </p:cNvPr>
              <p:cNvSpPr txBox="1"/>
              <p:nvPr/>
            </p:nvSpPr>
            <p:spPr>
              <a:xfrm>
                <a:off x="3905135" y="200874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02" name="文本框 101">
                <a:extLst>
                  <a:ext uri="{FF2B5EF4-FFF2-40B4-BE49-F238E27FC236}">
                    <a16:creationId xmlns:a16="http://schemas.microsoft.com/office/drawing/2014/main" id="{7BCABCF9-7905-429B-82C5-7CA294E94067}"/>
                  </a:ext>
                </a:extLst>
              </p:cNvPr>
              <p:cNvSpPr txBox="1">
                <a:spLocks noRot="1" noChangeAspect="1" noMove="1" noResize="1" noEditPoints="1" noAdjustHandles="1" noChangeArrowheads="1" noChangeShapeType="1" noTextEdit="1"/>
              </p:cNvSpPr>
              <p:nvPr/>
            </p:nvSpPr>
            <p:spPr>
              <a:xfrm>
                <a:off x="3905135" y="2008740"/>
                <a:ext cx="834716" cy="369332"/>
              </a:xfrm>
              <a:prstGeom prst="rect">
                <a:avLst/>
              </a:prstGeom>
              <a:blipFill>
                <a:blip r:embed="rId54"/>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95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up)">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up)">
                                      <p:cBhvr>
                                        <p:cTn id="17" dur="500"/>
                                        <p:tgtEl>
                                          <p:spTgt spid="80"/>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wipe(up)">
                                      <p:cBhvr>
                                        <p:cTn id="21" dur="500"/>
                                        <p:tgtEl>
                                          <p:spTgt spid="8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500"/>
                                        <p:tgtEl>
                                          <p:spTgt spid="51"/>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1" fill="hold" grpId="1" nodeType="clickEffect">
                                  <p:stCondLst>
                                    <p:cond delay="0"/>
                                  </p:stCondLst>
                                  <p:childTnLst>
                                    <p:animEffect transition="out" filter="wipe(up)">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up)">
                                      <p:cBhvr>
                                        <p:cTn id="44" dur="500"/>
                                        <p:tgtEl>
                                          <p:spTgt spid="54"/>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wipe(up)">
                                      <p:cBhvr>
                                        <p:cTn id="48" dur="500"/>
                                        <p:tgtEl>
                                          <p:spTgt spid="8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left)">
                                      <p:cBhvr>
                                        <p:cTn id="53" dur="500"/>
                                        <p:tgtEl>
                                          <p:spTgt spid="86"/>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left)">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53"/>
                                        </p:tgtEl>
                                      </p:cBhvr>
                                    </p:animEffect>
                                    <p:set>
                                      <p:cBhvr>
                                        <p:cTn id="62" dur="1" fill="hold">
                                          <p:stCondLst>
                                            <p:cond delay="499"/>
                                          </p:stCondLst>
                                        </p:cTn>
                                        <p:tgtEl>
                                          <p:spTgt spid="53"/>
                                        </p:tgtEl>
                                        <p:attrNameLst>
                                          <p:attrName>style.visibility</p:attrName>
                                        </p:attrNameLst>
                                      </p:cBhvr>
                                      <p:to>
                                        <p:strVal val="hidden"/>
                                      </p:to>
                                    </p:se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wipe(up)">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up)">
                                      <p:cBhvr>
                                        <p:cTn id="71" dur="500"/>
                                        <p:tgtEl>
                                          <p:spTgt spid="96"/>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up)">
                                      <p:cBhvr>
                                        <p:cTn id="75" dur="500"/>
                                        <p:tgtEl>
                                          <p:spTgt spid="9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up)">
                                      <p:cBhvr>
                                        <p:cTn id="80" dur="500"/>
                                        <p:tgtEl>
                                          <p:spTgt spid="91"/>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wipe(up)">
                                      <p:cBhvr>
                                        <p:cTn id="84" dur="500"/>
                                        <p:tgtEl>
                                          <p:spTgt spid="9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1" fill="hold" grpId="1" nodeType="clickEffect">
                                  <p:stCondLst>
                                    <p:cond delay="0"/>
                                  </p:stCondLst>
                                  <p:childTnLst>
                                    <p:animEffect transition="out" filter="wipe(up)">
                                      <p:cBhvr>
                                        <p:cTn id="88" dur="500"/>
                                        <p:tgtEl>
                                          <p:spTgt spid="89"/>
                                        </p:tgtEl>
                                      </p:cBhvr>
                                    </p:animEffect>
                                    <p:set>
                                      <p:cBhvr>
                                        <p:cTn id="89" dur="1" fill="hold">
                                          <p:stCondLst>
                                            <p:cond delay="499"/>
                                          </p:stCondLst>
                                        </p:cTn>
                                        <p:tgtEl>
                                          <p:spTgt spid="89"/>
                                        </p:tgtEl>
                                        <p:attrNameLst>
                                          <p:attrName>style.visibility</p:attrName>
                                        </p:attrNameLst>
                                      </p:cBhvr>
                                      <p:to>
                                        <p:strVal val="hidden"/>
                                      </p:to>
                                    </p:set>
                                  </p:childTnLst>
                                </p:cTn>
                              </p:par>
                            </p:childTnLst>
                          </p:cTn>
                        </p:par>
                        <p:par>
                          <p:cTn id="90" fill="hold">
                            <p:stCondLst>
                              <p:cond delay="500"/>
                            </p:stCondLst>
                            <p:childTnLst>
                              <p:par>
                                <p:cTn id="91" presetID="22" presetClass="entr" presetSubtype="1" fill="hold" grpId="0" nodeType="after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up)">
                                      <p:cBhvr>
                                        <p:cTn id="93" dur="500"/>
                                        <p:tgtEl>
                                          <p:spTgt spid="9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wipe(up)">
                                      <p:cBhvr>
                                        <p:cTn id="9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80" grpId="0"/>
      <p:bldP spid="87" grpId="0"/>
      <p:bldP spid="51" grpId="0"/>
      <p:bldP spid="52" grpId="0"/>
      <p:bldP spid="53" grpId="0" animBg="1"/>
      <p:bldP spid="53" grpId="1" animBg="1"/>
      <p:bldP spid="54" grpId="0"/>
      <p:bldP spid="85" grpId="0"/>
      <p:bldP spid="86" grpId="0"/>
      <p:bldP spid="88" grpId="0"/>
      <p:bldP spid="89" grpId="0" animBg="1"/>
      <p:bldP spid="89" grpId="1" animBg="1"/>
      <p:bldP spid="90" grpId="0"/>
      <p:bldP spid="91" grpId="0"/>
      <p:bldP spid="93" grpId="0"/>
      <p:bldP spid="96" grpId="0"/>
      <p:bldP spid="97" grpId="0"/>
      <p:bldP spid="98" grpId="0" animBg="1"/>
      <p:bldP spid="1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9.2.7 </a:t>
            </a:r>
            <a:r>
              <a:rPr lang="zh-CN" altLang="en-US" dirty="0">
                <a:solidFill>
                  <a:schemeClr val="bg1"/>
                </a:solidFill>
                <a:latin typeface="微软雅黑" panose="020B0503020204020204" pitchFamily="34" charset="-122"/>
                <a:ea typeface="微软雅黑" panose="020B0503020204020204" pitchFamily="34" charset="-122"/>
              </a:rPr>
              <a:t>简单代码生成示例</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5FA5C03-089F-4216-9495-91C03F63E104}"/>
                  </a:ext>
                </a:extLst>
              </p:cNvPr>
              <p:cNvSpPr/>
              <p:nvPr/>
            </p:nvSpPr>
            <p:spPr bwMode="auto">
              <a:xfrm>
                <a:off x="462264" y="2715240"/>
                <a:ext cx="2408387" cy="96237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𝑠</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47" name="矩形 46">
                <a:extLst>
                  <a:ext uri="{FF2B5EF4-FFF2-40B4-BE49-F238E27FC236}">
                    <a16:creationId xmlns:a16="http://schemas.microsoft.com/office/drawing/2014/main" id="{05FA5C03-089F-4216-9495-91C03F63E104}"/>
                  </a:ext>
                </a:extLst>
              </p:cNvPr>
              <p:cNvSpPr>
                <a:spLocks noRot="1" noChangeAspect="1" noMove="1" noResize="1" noEditPoints="1" noAdjustHandles="1" noChangeArrowheads="1" noChangeShapeType="1" noTextEdit="1"/>
              </p:cNvSpPr>
              <p:nvPr/>
            </p:nvSpPr>
            <p:spPr bwMode="auto">
              <a:xfrm>
                <a:off x="462264" y="2715240"/>
                <a:ext cx="2408387" cy="962378"/>
              </a:xfrm>
              <a:prstGeom prst="rect">
                <a:avLst/>
              </a:prstGeom>
              <a:blipFill>
                <a:blip r:embed="rId3"/>
                <a:stretch>
                  <a:fillRect b="-312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55C7299-266B-46AD-8A65-C223E5AE8B57}"/>
                  </a:ext>
                </a:extLst>
              </p:cNvPr>
              <p:cNvSpPr/>
              <p:nvPr/>
            </p:nvSpPr>
            <p:spPr bwMode="auto">
              <a:xfrm>
                <a:off x="455903" y="4127049"/>
                <a:ext cx="2408395" cy="418080"/>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108</m:t>
                          </m:r>
                        </m:e>
                      </m:d>
                    </m:oMath>
                  </m:oMathPara>
                </a14:m>
                <a:endParaRPr lang="en-US" altLang="zh-CN" i="1" dirty="0">
                  <a:latin typeface="Cambria Math" panose="02040503050406030204" pitchFamily="18" charset="0"/>
                </a:endParaRPr>
              </a:p>
            </p:txBody>
          </p:sp>
        </mc:Choice>
        <mc:Fallback xmlns="">
          <p:sp>
            <p:nvSpPr>
              <p:cNvPr id="48" name="矩形 47">
                <a:extLst>
                  <a:ext uri="{FF2B5EF4-FFF2-40B4-BE49-F238E27FC236}">
                    <a16:creationId xmlns:a16="http://schemas.microsoft.com/office/drawing/2014/main" id="{F55C7299-266B-46AD-8A65-C223E5AE8B57}"/>
                  </a:ext>
                </a:extLst>
              </p:cNvPr>
              <p:cNvSpPr>
                <a:spLocks noRot="1" noChangeAspect="1" noMove="1" noResize="1" noEditPoints="1" noAdjustHandles="1" noChangeArrowheads="1" noChangeShapeType="1" noTextEdit="1"/>
              </p:cNvSpPr>
              <p:nvPr/>
            </p:nvSpPr>
            <p:spPr bwMode="auto">
              <a:xfrm>
                <a:off x="455903" y="4127049"/>
                <a:ext cx="2408395" cy="418080"/>
              </a:xfrm>
              <a:prstGeom prst="rect">
                <a:avLst/>
              </a:prstGeom>
              <a:blipFill>
                <a:blip r:embed="rId4"/>
                <a:stretch>
                  <a:fillRect b="-5634"/>
                </a:stretch>
              </a:blipFill>
              <a:ln w="12700">
                <a:solidFill>
                  <a:schemeClr val="tx1"/>
                </a:solidFill>
                <a:miter lim="800000"/>
                <a:headEnd/>
                <a:tailEnd/>
              </a:ln>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2A2A767C-19EE-4B50-B1F1-BE224B6CBF8F}"/>
              </a:ext>
            </a:extLst>
          </p:cNvPr>
          <p:cNvCxnSpPr>
            <a:cxnSpLocks/>
            <a:stCxn id="75" idx="2"/>
            <a:endCxn id="47" idx="0"/>
          </p:cNvCxnSpPr>
          <p:nvPr/>
        </p:nvCxnSpPr>
        <p:spPr>
          <a:xfrm>
            <a:off x="1660104" y="2352274"/>
            <a:ext cx="6354" cy="362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D26436D-1D38-4A37-BB3C-22D86CFFEFA9}"/>
                  </a:ext>
                </a:extLst>
              </p:cNvPr>
              <p:cNvSpPr/>
              <p:nvPr/>
            </p:nvSpPr>
            <p:spPr>
              <a:xfrm>
                <a:off x="86272" y="266172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71" name="矩形 70">
                <a:extLst>
                  <a:ext uri="{FF2B5EF4-FFF2-40B4-BE49-F238E27FC236}">
                    <a16:creationId xmlns:a16="http://schemas.microsoft.com/office/drawing/2014/main" id="{9D26436D-1D38-4A37-BB3C-22D86CFFEFA9}"/>
                  </a:ext>
                </a:extLst>
              </p:cNvPr>
              <p:cNvSpPr>
                <a:spLocks noRot="1" noChangeAspect="1" noMove="1" noResize="1" noEditPoints="1" noAdjustHandles="1" noChangeArrowheads="1" noChangeShapeType="1" noTextEdit="1"/>
              </p:cNvSpPr>
              <p:nvPr/>
            </p:nvSpPr>
            <p:spPr>
              <a:xfrm>
                <a:off x="86272" y="2661720"/>
                <a:ext cx="351680" cy="369332"/>
              </a:xfrm>
              <a:prstGeom prst="rect">
                <a:avLst/>
              </a:prstGeom>
              <a:blipFill>
                <a:blip r:embed="rId5"/>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6BF88E37-AB53-4EC5-9D0C-34AFB8815977}"/>
                  </a:ext>
                </a:extLst>
              </p:cNvPr>
              <p:cNvSpPr/>
              <p:nvPr/>
            </p:nvSpPr>
            <p:spPr>
              <a:xfrm>
                <a:off x="86272" y="1124744"/>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2" name="矩形 71">
                <a:extLst>
                  <a:ext uri="{FF2B5EF4-FFF2-40B4-BE49-F238E27FC236}">
                    <a16:creationId xmlns:a16="http://schemas.microsoft.com/office/drawing/2014/main" id="{6BF88E37-AB53-4EC5-9D0C-34AFB8815977}"/>
                  </a:ext>
                </a:extLst>
              </p:cNvPr>
              <p:cNvSpPr>
                <a:spLocks noRot="1" noChangeAspect="1" noMove="1" noResize="1" noEditPoints="1" noAdjustHandles="1" noChangeArrowheads="1" noChangeShapeType="1" noTextEdit="1"/>
              </p:cNvSpPr>
              <p:nvPr/>
            </p:nvSpPr>
            <p:spPr>
              <a:xfrm>
                <a:off x="86272" y="1124744"/>
                <a:ext cx="351680" cy="369332"/>
              </a:xfrm>
              <a:prstGeom prst="rect">
                <a:avLst/>
              </a:prstGeom>
              <a:blipFill>
                <a:blip r:embed="rId6"/>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BFC42C0-129F-4ECF-9D3A-D533997E33BD}"/>
                  </a:ext>
                </a:extLst>
              </p:cNvPr>
              <p:cNvSpPr/>
              <p:nvPr/>
            </p:nvSpPr>
            <p:spPr>
              <a:xfrm>
                <a:off x="86272" y="404058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3" name="矩形 72">
                <a:extLst>
                  <a:ext uri="{FF2B5EF4-FFF2-40B4-BE49-F238E27FC236}">
                    <a16:creationId xmlns:a16="http://schemas.microsoft.com/office/drawing/2014/main" id="{BBFC42C0-129F-4ECF-9D3A-D533997E33BD}"/>
                  </a:ext>
                </a:extLst>
              </p:cNvPr>
              <p:cNvSpPr>
                <a:spLocks noRot="1" noChangeAspect="1" noMove="1" noResize="1" noEditPoints="1" noAdjustHandles="1" noChangeArrowheads="1" noChangeShapeType="1" noTextEdit="1"/>
              </p:cNvSpPr>
              <p:nvPr/>
            </p:nvSpPr>
            <p:spPr>
              <a:xfrm>
                <a:off x="86272" y="4040585"/>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9D88A82-64EE-4E42-8916-F76BF9EEBEA1}"/>
                  </a:ext>
                </a:extLst>
              </p:cNvPr>
              <p:cNvSpPr/>
              <p:nvPr/>
            </p:nvSpPr>
            <p:spPr bwMode="auto">
              <a:xfrm>
                <a:off x="455910" y="1135790"/>
                <a:ext cx="2408388" cy="121648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100.</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e>
                      </m:d>
                    </m:oMath>
                  </m:oMathPara>
                </a14:m>
                <a:endParaRPr lang="en-US" altLang="zh-CN" i="1" dirty="0">
                  <a:latin typeface="Cambria Math" panose="02040503050406030204" pitchFamily="18" charset="0"/>
                </a:endParaRPr>
              </a:p>
              <a:p>
                <a:r>
                  <a:rPr lang="en-US" altLang="zh-CN" dirty="0">
                    <a:latin typeface="Cambria Math" panose="02040503050406030204" pitchFamily="18" charset="0"/>
                  </a:rPr>
                  <a:t>101.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𝑑𝑒𝑓</m:t>
                        </m:r>
                        <m:r>
                          <a:rPr lang="en-US" altLang="zh-CN" i="1">
                            <a:latin typeface="Cambria Math" panose="02040503050406030204" pitchFamily="18" charset="0"/>
                          </a:rPr>
                          <m:t>,−,−,</m:t>
                        </m:r>
                        <m:r>
                          <a:rPr lang="en-US" altLang="zh-CN" i="1">
                            <a:latin typeface="Cambria Math" panose="02040503050406030204" pitchFamily="18" charset="0"/>
                          </a:rPr>
                          <m:t>𝑛</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102.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𝑠</m:t>
                        </m:r>
                      </m:e>
                    </m:d>
                  </m:oMath>
                </a14:m>
                <a:endParaRPr lang="en-US" altLang="zh-CN" i="1" dirty="0">
                  <a:latin typeface="Cambria Math" panose="02040503050406030204" pitchFamily="18" charset="0"/>
                </a:endParaRPr>
              </a:p>
              <a:p>
                <a:r>
                  <a:rPr lang="en-US" altLang="zh-CN" dirty="0">
                    <a:latin typeface="Cambria Math" panose="02040503050406030204" pitchFamily="18" charset="0"/>
                  </a:rPr>
                  <a:t>103.</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e>
                    </m:d>
                  </m:oMath>
                </a14:m>
                <a:endParaRPr lang="en-US" altLang="zh-CN"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C9D88A82-64EE-4E42-8916-F76BF9EEBEA1}"/>
                  </a:ext>
                </a:extLst>
              </p:cNvPr>
              <p:cNvSpPr>
                <a:spLocks noRot="1" noChangeAspect="1" noMove="1" noResize="1" noEditPoints="1" noAdjustHandles="1" noChangeArrowheads="1" noChangeShapeType="1" noTextEdit="1"/>
              </p:cNvSpPr>
              <p:nvPr/>
            </p:nvSpPr>
            <p:spPr bwMode="auto">
              <a:xfrm>
                <a:off x="455910" y="1135790"/>
                <a:ext cx="2408388" cy="1216484"/>
              </a:xfrm>
              <a:prstGeom prst="rect">
                <a:avLst/>
              </a:prstGeom>
              <a:blipFill>
                <a:blip r:embed="rId8"/>
                <a:stretch>
                  <a:fillRect l="-2015" b="-5941"/>
                </a:stretch>
              </a:blipFill>
              <a:ln w="12700">
                <a:solidFill>
                  <a:schemeClr val="tx1"/>
                </a:solidFill>
                <a:miter lim="800000"/>
                <a:headEnd/>
                <a:tailEnd/>
              </a:ln>
            </p:spPr>
            <p:txBody>
              <a:bodyPr/>
              <a:lstStyle/>
              <a:p>
                <a:r>
                  <a:rPr lang="zh-CN" altLang="en-US">
                    <a:noFill/>
                  </a:rPr>
                  <a:t> </a:t>
                </a:r>
              </a:p>
            </p:txBody>
          </p:sp>
        </mc:Fallback>
      </mc:AlternateContent>
      <p:cxnSp>
        <p:nvCxnSpPr>
          <p:cNvPr id="77" name="连接符: 肘形 76">
            <a:extLst>
              <a:ext uri="{FF2B5EF4-FFF2-40B4-BE49-F238E27FC236}">
                <a16:creationId xmlns:a16="http://schemas.microsoft.com/office/drawing/2014/main" id="{B73A4975-AB72-455C-9329-4195D5DEC288}"/>
              </a:ext>
            </a:extLst>
          </p:cNvPr>
          <p:cNvCxnSpPr>
            <a:cxnSpLocks/>
            <a:stCxn id="47" idx="2"/>
            <a:endCxn id="47" idx="3"/>
          </p:cNvCxnSpPr>
          <p:nvPr/>
        </p:nvCxnSpPr>
        <p:spPr>
          <a:xfrm rot="5400000" flipH="1" flipV="1">
            <a:off x="2027959" y="2834927"/>
            <a:ext cx="481189" cy="1204193"/>
          </a:xfrm>
          <a:prstGeom prst="bentConnector4">
            <a:avLst>
              <a:gd name="adj1" fmla="val -47507"/>
              <a:gd name="adj2" fmla="val 118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74F696A-0B36-4234-BC36-AAA19F3B4D18}"/>
              </a:ext>
            </a:extLst>
          </p:cNvPr>
          <p:cNvCxnSpPr>
            <a:cxnSpLocks/>
            <a:stCxn id="48" idx="2"/>
          </p:cNvCxnSpPr>
          <p:nvPr/>
        </p:nvCxnSpPr>
        <p:spPr>
          <a:xfrm flipH="1">
            <a:off x="1660098" y="4545129"/>
            <a:ext cx="3" cy="2404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C190738-92C9-434F-A1F5-7AA4D933CA91}"/>
              </a:ext>
            </a:extLst>
          </p:cNvPr>
          <p:cNvCxnSpPr>
            <a:cxnSpLocks/>
          </p:cNvCxnSpPr>
          <p:nvPr/>
        </p:nvCxnSpPr>
        <p:spPr>
          <a:xfrm flipH="1">
            <a:off x="1457665" y="3677618"/>
            <a:ext cx="6357" cy="449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
            <a:extLst>
              <a:ext uri="{FF2B5EF4-FFF2-40B4-BE49-F238E27FC236}">
                <a16:creationId xmlns:a16="http://schemas.microsoft.com/office/drawing/2014/main" id="{E8117278-875A-424E-ACFC-AFFE2B8A59A0}"/>
              </a:ext>
            </a:extLst>
          </p:cNvPr>
          <p:cNvSpPr txBox="1">
            <a:spLocks noChangeArrowheads="1"/>
          </p:cNvSpPr>
          <p:nvPr/>
        </p:nvSpPr>
        <p:spPr bwMode="auto">
          <a:xfrm>
            <a:off x="179512" y="476672"/>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形参</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的偏移量分别为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，寄存器</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ebx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edx</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D9946B70-BEB7-4213-97E7-7142F755686F}"/>
              </a:ext>
            </a:extLst>
          </p:cNvPr>
          <p:cNvSpPr/>
          <p:nvPr/>
        </p:nvSpPr>
        <p:spPr bwMode="auto">
          <a:xfrm>
            <a:off x="522304" y="479943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6DA6CBE-7F21-4A56-AF33-BCEEEFE48A61}"/>
                  </a:ext>
                </a:extLst>
              </p:cNvPr>
              <p:cNvSpPr/>
              <p:nvPr/>
            </p:nvSpPr>
            <p:spPr>
              <a:xfrm>
                <a:off x="1732858" y="2304086"/>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3" name="矩形 62">
                <a:extLst>
                  <a:ext uri="{FF2B5EF4-FFF2-40B4-BE49-F238E27FC236}">
                    <a16:creationId xmlns:a16="http://schemas.microsoft.com/office/drawing/2014/main" id="{46DA6CBE-7F21-4A56-AF33-BCEEEFE48A61}"/>
                  </a:ext>
                </a:extLst>
              </p:cNvPr>
              <p:cNvSpPr>
                <a:spLocks noRot="1" noChangeAspect="1" noMove="1" noResize="1" noEditPoints="1" noAdjustHandles="1" noChangeArrowheads="1" noChangeShapeType="1" noTextEdit="1"/>
              </p:cNvSpPr>
              <p:nvPr/>
            </p:nvSpPr>
            <p:spPr>
              <a:xfrm>
                <a:off x="1732858" y="2304086"/>
                <a:ext cx="1425711" cy="369332"/>
              </a:xfrm>
              <a:prstGeom prst="rect">
                <a:avLst/>
              </a:prstGeom>
              <a:blipFill>
                <a:blip r:embed="rId2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0A99C479-ABE2-4419-832B-5D5D5BFEEA5E}"/>
                  </a:ext>
                </a:extLst>
              </p:cNvPr>
              <p:cNvSpPr/>
              <p:nvPr/>
            </p:nvSpPr>
            <p:spPr>
              <a:xfrm>
                <a:off x="75272" y="3659925"/>
                <a:ext cx="1425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zh-CN" altLang="en-US" dirty="0"/>
              </a:p>
            </p:txBody>
          </p:sp>
        </mc:Choice>
        <mc:Fallback xmlns="">
          <p:sp>
            <p:nvSpPr>
              <p:cNvPr id="64" name="矩形 63">
                <a:extLst>
                  <a:ext uri="{FF2B5EF4-FFF2-40B4-BE49-F238E27FC236}">
                    <a16:creationId xmlns:a16="http://schemas.microsoft.com/office/drawing/2014/main" id="{0A99C479-ABE2-4419-832B-5D5D5BFEEA5E}"/>
                  </a:ext>
                </a:extLst>
              </p:cNvPr>
              <p:cNvSpPr>
                <a:spLocks noRot="1" noChangeAspect="1" noMove="1" noResize="1" noEditPoints="1" noAdjustHandles="1" noChangeArrowheads="1" noChangeShapeType="1" noTextEdit="1"/>
              </p:cNvSpPr>
              <p:nvPr/>
            </p:nvSpPr>
            <p:spPr>
              <a:xfrm>
                <a:off x="75272" y="3659925"/>
                <a:ext cx="1425711" cy="369332"/>
              </a:xfrm>
              <a:prstGeom prst="rect">
                <a:avLst/>
              </a:prstGeom>
              <a:blipFill>
                <a:blip r:embed="rId2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5AE70529-A697-4B26-B81C-7DA3CBFAD817}"/>
                  </a:ext>
                </a:extLst>
              </p:cNvPr>
              <p:cNvSpPr/>
              <p:nvPr/>
            </p:nvSpPr>
            <p:spPr>
              <a:xfrm>
                <a:off x="145686" y="4490015"/>
                <a:ext cx="103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p:txBody>
          </p:sp>
        </mc:Choice>
        <mc:Fallback xmlns="">
          <p:sp>
            <p:nvSpPr>
              <p:cNvPr id="65" name="矩形 64">
                <a:extLst>
                  <a:ext uri="{FF2B5EF4-FFF2-40B4-BE49-F238E27FC236}">
                    <a16:creationId xmlns:a16="http://schemas.microsoft.com/office/drawing/2014/main" id="{5AE70529-A697-4B26-B81C-7DA3CBFAD817}"/>
                  </a:ext>
                </a:extLst>
              </p:cNvPr>
              <p:cNvSpPr>
                <a:spLocks noRot="1" noChangeAspect="1" noMove="1" noResize="1" noEditPoints="1" noAdjustHandles="1" noChangeArrowheads="1" noChangeShapeType="1" noTextEdit="1"/>
              </p:cNvSpPr>
              <p:nvPr/>
            </p:nvSpPr>
            <p:spPr>
              <a:xfrm>
                <a:off x="145686" y="4490015"/>
                <a:ext cx="1034514" cy="369332"/>
              </a:xfrm>
              <a:prstGeom prst="rect">
                <a:avLst/>
              </a:prstGeom>
              <a:blipFill>
                <a:blip r:embed="rId2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191FDEC-89BF-481E-9CB5-8B1805F771C9}"/>
                  </a:ext>
                </a:extLst>
              </p:cNvPr>
              <p:cNvSpPr txBox="1"/>
              <p:nvPr/>
            </p:nvSpPr>
            <p:spPr>
              <a:xfrm>
                <a:off x="3003558" y="4953585"/>
                <a:ext cx="126752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22</m:t>
                          </m:r>
                        </m:e>
                      </m:d>
                      <m:r>
                        <a:rPr lang="en-US" altLang="zh-CN" b="0" i="1" smtClean="0">
                          <a:latin typeface="Cambria Math" panose="02040503050406030204" pitchFamily="18" charset="0"/>
                        </a:rPr>
                        <m:t>?108:</m:t>
                      </m:r>
                    </m:oMath>
                  </m:oMathPara>
                </a14:m>
                <a:endParaRPr lang="zh-CN" altLang="en-US" dirty="0"/>
              </a:p>
            </p:txBody>
          </p:sp>
        </mc:Choice>
        <mc:Fallback xmlns="">
          <p:sp>
            <p:nvSpPr>
              <p:cNvPr id="90" name="文本框 89">
                <a:extLst>
                  <a:ext uri="{FF2B5EF4-FFF2-40B4-BE49-F238E27FC236}">
                    <a16:creationId xmlns:a16="http://schemas.microsoft.com/office/drawing/2014/main" id="{1191FDEC-89BF-481E-9CB5-8B1805F771C9}"/>
                  </a:ext>
                </a:extLst>
              </p:cNvPr>
              <p:cNvSpPr txBox="1">
                <a:spLocks noRot="1" noChangeAspect="1" noMove="1" noResize="1" noEditPoints="1" noAdjustHandles="1" noChangeArrowheads="1" noChangeShapeType="1" noTextEdit="1"/>
              </p:cNvSpPr>
              <p:nvPr/>
            </p:nvSpPr>
            <p:spPr>
              <a:xfrm>
                <a:off x="3003558" y="4953585"/>
                <a:ext cx="1267526"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BC66FF9-35D3-405A-9165-17D8B47EDB4B}"/>
                  </a:ext>
                </a:extLst>
              </p:cNvPr>
              <p:cNvSpPr txBox="1"/>
              <p:nvPr/>
            </p:nvSpPr>
            <p:spPr>
              <a:xfrm>
                <a:off x="3003558" y="6061581"/>
                <a:ext cx="126752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25</m:t>
                          </m:r>
                        </m:e>
                      </m:d>
                      <m:r>
                        <a:rPr lang="en-US" altLang="zh-CN" b="0" i="1" smtClean="0">
                          <a:latin typeface="Cambria Math" panose="02040503050406030204" pitchFamily="18" charset="0"/>
                        </a:rPr>
                        <m:t>?109:</m:t>
                      </m:r>
                    </m:oMath>
                  </m:oMathPara>
                </a14:m>
                <a:endParaRPr lang="zh-CN" altLang="en-US" dirty="0"/>
              </a:p>
            </p:txBody>
          </p:sp>
        </mc:Choice>
        <mc:Fallback xmlns="">
          <p:sp>
            <p:nvSpPr>
              <p:cNvPr id="55" name="文本框 54">
                <a:extLst>
                  <a:ext uri="{FF2B5EF4-FFF2-40B4-BE49-F238E27FC236}">
                    <a16:creationId xmlns:a16="http://schemas.microsoft.com/office/drawing/2014/main" id="{0BC66FF9-35D3-405A-9165-17D8B47EDB4B}"/>
                  </a:ext>
                </a:extLst>
              </p:cNvPr>
              <p:cNvSpPr txBox="1">
                <a:spLocks noRot="1" noChangeAspect="1" noMove="1" noResize="1" noEditPoints="1" noAdjustHandles="1" noChangeArrowheads="1" noChangeShapeType="1" noTextEdit="1"/>
              </p:cNvSpPr>
              <p:nvPr/>
            </p:nvSpPr>
            <p:spPr>
              <a:xfrm>
                <a:off x="3003558" y="6061581"/>
                <a:ext cx="1267526"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38BF955-34A3-4CBA-9A83-5FD7B308F8EB}"/>
                  </a:ext>
                </a:extLst>
              </p:cNvPr>
              <p:cNvSpPr txBox="1"/>
              <p:nvPr/>
            </p:nvSpPr>
            <p:spPr>
              <a:xfrm>
                <a:off x="3003558" y="5692249"/>
                <a:ext cx="1666290" cy="369332"/>
              </a:xfrm>
              <a:prstGeom prst="rect">
                <a:avLst/>
              </a:prstGeom>
              <a:noFill/>
            </p:spPr>
            <p:txBody>
              <a:bodyPr wrap="none" rtlCol="0">
                <a:spAutoFit/>
              </a:bodyPr>
              <a:lstStyle/>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24</m:t>
                        </m:r>
                      </m:e>
                    </m:d>
                    <m:r>
                      <a:rPr lang="en-US" altLang="zh-CN" b="0" i="1" smtClean="0">
                        <a:latin typeface="Cambria Math" panose="02040503050406030204" pitchFamily="18" charset="0"/>
                      </a:rPr>
                      <m:t>𝑗𝑚𝑝</m:t>
                    </m:r>
                    <m:r>
                      <a:rPr lang="en-US" altLang="zh-CN" b="0" i="1" smtClean="0">
                        <a:latin typeface="Cambria Math" panose="02040503050406030204" pitchFamily="18" charset="0"/>
                      </a:rPr>
                      <m:t> ?109</m:t>
                    </m:r>
                  </m:oMath>
                </a14:m>
                <a:r>
                  <a:rPr lang="zh-CN" altLang="en-US" i="1" dirty="0"/>
                  <a:t> </a:t>
                </a:r>
              </a:p>
            </p:txBody>
          </p:sp>
        </mc:Choice>
        <mc:Fallback xmlns="">
          <p:sp>
            <p:nvSpPr>
              <p:cNvPr id="56" name="文本框 55">
                <a:extLst>
                  <a:ext uri="{FF2B5EF4-FFF2-40B4-BE49-F238E27FC236}">
                    <a16:creationId xmlns:a16="http://schemas.microsoft.com/office/drawing/2014/main" id="{938BF955-34A3-4CBA-9A83-5FD7B308F8EB}"/>
                  </a:ext>
                </a:extLst>
              </p:cNvPr>
              <p:cNvSpPr txBox="1">
                <a:spLocks noRot="1" noChangeAspect="1" noMove="1" noResize="1" noEditPoints="1" noAdjustHandles="1" noChangeArrowheads="1" noChangeShapeType="1" noTextEdit="1"/>
              </p:cNvSpPr>
              <p:nvPr/>
            </p:nvSpPr>
            <p:spPr>
              <a:xfrm>
                <a:off x="3003558" y="5692249"/>
                <a:ext cx="1666290" cy="369332"/>
              </a:xfrm>
              <a:prstGeom prst="rect">
                <a:avLst/>
              </a:prstGeom>
              <a:blipFill>
                <a:blip r:embed="rId2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977FEF1-660D-48F8-AA6D-531E7109C07A}"/>
                  </a:ext>
                </a:extLst>
              </p:cNvPr>
              <p:cNvSpPr txBox="1"/>
              <p:nvPr/>
            </p:nvSpPr>
            <p:spPr>
              <a:xfrm>
                <a:off x="5734162" y="4953585"/>
                <a:ext cx="144757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27</m:t>
                          </m:r>
                        </m:e>
                      </m:d>
                      <m:r>
                        <a:rPr lang="en-US" altLang="zh-CN" b="0" i="1" smtClean="0">
                          <a:latin typeface="Cambria Math" panose="02040503050406030204" pitchFamily="18" charset="0"/>
                        </a:rPr>
                        <m:t>𝑝𝑜𝑝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𝑒𝑑𝑖</m:t>
                      </m:r>
                    </m:oMath>
                  </m:oMathPara>
                </a14:m>
                <a:endParaRPr lang="zh-CN" altLang="en-US" dirty="0"/>
              </a:p>
            </p:txBody>
          </p:sp>
        </mc:Choice>
        <mc:Fallback xmlns="">
          <p:sp>
            <p:nvSpPr>
              <p:cNvPr id="57" name="文本框 56">
                <a:extLst>
                  <a:ext uri="{FF2B5EF4-FFF2-40B4-BE49-F238E27FC236}">
                    <a16:creationId xmlns:a16="http://schemas.microsoft.com/office/drawing/2014/main" id="{E977FEF1-660D-48F8-AA6D-531E7109C07A}"/>
                  </a:ext>
                </a:extLst>
              </p:cNvPr>
              <p:cNvSpPr txBox="1">
                <a:spLocks noRot="1" noChangeAspect="1" noMove="1" noResize="1" noEditPoints="1" noAdjustHandles="1" noChangeArrowheads="1" noChangeShapeType="1" noTextEdit="1"/>
              </p:cNvSpPr>
              <p:nvPr/>
            </p:nvSpPr>
            <p:spPr>
              <a:xfrm>
                <a:off x="5734162" y="4953585"/>
                <a:ext cx="1447576" cy="369332"/>
              </a:xfrm>
              <a:prstGeom prst="rect">
                <a:avLst/>
              </a:prstGeom>
              <a:blipFill>
                <a:blip r:embed="rId2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746CEF3-CDFC-4432-9B2F-568153419A9F}"/>
                  </a:ext>
                </a:extLst>
              </p:cNvPr>
              <p:cNvSpPr txBox="1"/>
              <p:nvPr/>
            </p:nvSpPr>
            <p:spPr>
              <a:xfrm>
                <a:off x="5734162" y="5322917"/>
                <a:ext cx="1421928"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28</m:t>
                          </m:r>
                        </m:e>
                      </m:d>
                      <m:r>
                        <a:rPr lang="en-US" altLang="zh-CN" b="0" i="1" smtClean="0">
                          <a:latin typeface="Cambria Math" panose="02040503050406030204" pitchFamily="18" charset="0"/>
                        </a:rPr>
                        <m:t>𝑝𝑜𝑝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𝑒𝑠𝑖</m:t>
                      </m:r>
                    </m:oMath>
                  </m:oMathPara>
                </a14:m>
                <a:endParaRPr lang="zh-CN" altLang="en-US" dirty="0"/>
              </a:p>
            </p:txBody>
          </p:sp>
        </mc:Choice>
        <mc:Fallback xmlns="">
          <p:sp>
            <p:nvSpPr>
              <p:cNvPr id="58" name="文本框 57">
                <a:extLst>
                  <a:ext uri="{FF2B5EF4-FFF2-40B4-BE49-F238E27FC236}">
                    <a16:creationId xmlns:a16="http://schemas.microsoft.com/office/drawing/2014/main" id="{A746CEF3-CDFC-4432-9B2F-568153419A9F}"/>
                  </a:ext>
                </a:extLst>
              </p:cNvPr>
              <p:cNvSpPr txBox="1">
                <a:spLocks noRot="1" noChangeAspect="1" noMove="1" noResize="1" noEditPoints="1" noAdjustHandles="1" noChangeArrowheads="1" noChangeShapeType="1" noTextEdit="1"/>
              </p:cNvSpPr>
              <p:nvPr/>
            </p:nvSpPr>
            <p:spPr>
              <a:xfrm>
                <a:off x="5734162" y="5322917"/>
                <a:ext cx="1421928" cy="369332"/>
              </a:xfrm>
              <a:prstGeom prst="rect">
                <a:avLst/>
              </a:prstGeom>
              <a:blipFill>
                <a:blip r:embed="rId28"/>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72C5AB6-2ECC-4116-B4DA-AAF66DDA883C}"/>
                  </a:ext>
                </a:extLst>
              </p:cNvPr>
              <p:cNvSpPr txBox="1"/>
              <p:nvPr/>
            </p:nvSpPr>
            <p:spPr>
              <a:xfrm>
                <a:off x="5734162" y="6061581"/>
                <a:ext cx="148957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𝑝𝑜𝑝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𝑒𝑏𝑝</m:t>
                      </m:r>
                    </m:oMath>
                  </m:oMathPara>
                </a14:m>
                <a:endParaRPr lang="zh-CN" altLang="en-US" dirty="0"/>
              </a:p>
            </p:txBody>
          </p:sp>
        </mc:Choice>
        <mc:Fallback xmlns="">
          <p:sp>
            <p:nvSpPr>
              <p:cNvPr id="59" name="文本框 58">
                <a:extLst>
                  <a:ext uri="{FF2B5EF4-FFF2-40B4-BE49-F238E27FC236}">
                    <a16:creationId xmlns:a16="http://schemas.microsoft.com/office/drawing/2014/main" id="{B72C5AB6-2ECC-4116-B4DA-AAF66DDA883C}"/>
                  </a:ext>
                </a:extLst>
              </p:cNvPr>
              <p:cNvSpPr txBox="1">
                <a:spLocks noRot="1" noChangeAspect="1" noMove="1" noResize="1" noEditPoints="1" noAdjustHandles="1" noChangeArrowheads="1" noChangeShapeType="1" noTextEdit="1"/>
              </p:cNvSpPr>
              <p:nvPr/>
            </p:nvSpPr>
            <p:spPr>
              <a:xfrm>
                <a:off x="5734162" y="6061581"/>
                <a:ext cx="1489575" cy="369332"/>
              </a:xfrm>
              <a:prstGeom prst="rect">
                <a:avLst/>
              </a:prstGeom>
              <a:blipFill>
                <a:blip r:embed="rId2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EB07E40-D3A0-4903-B46C-3F30A7A5A3CE}"/>
                  </a:ext>
                </a:extLst>
              </p:cNvPr>
              <p:cNvSpPr txBox="1"/>
              <p:nvPr/>
            </p:nvSpPr>
            <p:spPr>
              <a:xfrm>
                <a:off x="5734162" y="5692249"/>
                <a:ext cx="1488934"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29</m:t>
                          </m:r>
                        </m:e>
                      </m:d>
                      <m:r>
                        <a:rPr lang="en-US" altLang="zh-CN" b="0" i="1" smtClean="0">
                          <a:latin typeface="Cambria Math" panose="02040503050406030204" pitchFamily="18" charset="0"/>
                        </a:rPr>
                        <m:t>𝑝𝑜𝑝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oMath>
                  </m:oMathPara>
                </a14:m>
                <a:endParaRPr lang="zh-CN" altLang="en-US" dirty="0"/>
              </a:p>
            </p:txBody>
          </p:sp>
        </mc:Choice>
        <mc:Fallback xmlns="">
          <p:sp>
            <p:nvSpPr>
              <p:cNvPr id="60" name="文本框 59">
                <a:extLst>
                  <a:ext uri="{FF2B5EF4-FFF2-40B4-BE49-F238E27FC236}">
                    <a16:creationId xmlns:a16="http://schemas.microsoft.com/office/drawing/2014/main" id="{1EB07E40-D3A0-4903-B46C-3F30A7A5A3CE}"/>
                  </a:ext>
                </a:extLst>
              </p:cNvPr>
              <p:cNvSpPr txBox="1">
                <a:spLocks noRot="1" noChangeAspect="1" noMove="1" noResize="1" noEditPoints="1" noAdjustHandles="1" noChangeArrowheads="1" noChangeShapeType="1" noTextEdit="1"/>
              </p:cNvSpPr>
              <p:nvPr/>
            </p:nvSpPr>
            <p:spPr>
              <a:xfrm>
                <a:off x="5734162" y="5692249"/>
                <a:ext cx="1488934" cy="369332"/>
              </a:xfrm>
              <a:prstGeom prst="rect">
                <a:avLst/>
              </a:prstGeom>
              <a:blipFill>
                <a:blip r:embed="rId30"/>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5910D7C-37E9-4636-900C-C515A16F5EF6}"/>
                  </a:ext>
                </a:extLst>
              </p:cNvPr>
              <p:cNvSpPr txBox="1"/>
              <p:nvPr/>
            </p:nvSpPr>
            <p:spPr>
              <a:xfrm>
                <a:off x="5734162" y="6430913"/>
                <a:ext cx="1185004"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31</m:t>
                          </m:r>
                        </m:e>
                      </m:d>
                      <m:r>
                        <a:rPr lang="en-US" altLang="zh-CN" b="0" i="1" smtClean="0">
                          <a:latin typeface="Cambria Math" panose="02040503050406030204" pitchFamily="18" charset="0"/>
                        </a:rPr>
                        <m:t>𝑟𝑒𝑡</m:t>
                      </m:r>
                      <m:r>
                        <a:rPr lang="en-US" altLang="zh-CN" b="0" i="1" smtClean="0">
                          <a:latin typeface="Cambria Math" panose="02040503050406030204" pitchFamily="18" charset="0"/>
                        </a:rPr>
                        <m:t> 4</m:t>
                      </m:r>
                    </m:oMath>
                  </m:oMathPara>
                </a14:m>
                <a:endParaRPr lang="zh-CN" altLang="en-US" dirty="0"/>
              </a:p>
            </p:txBody>
          </p:sp>
        </mc:Choice>
        <mc:Fallback xmlns="">
          <p:sp>
            <p:nvSpPr>
              <p:cNvPr id="61" name="文本框 60">
                <a:extLst>
                  <a:ext uri="{FF2B5EF4-FFF2-40B4-BE49-F238E27FC236}">
                    <a16:creationId xmlns:a16="http://schemas.microsoft.com/office/drawing/2014/main" id="{F5910D7C-37E9-4636-900C-C515A16F5EF6}"/>
                  </a:ext>
                </a:extLst>
              </p:cNvPr>
              <p:cNvSpPr txBox="1">
                <a:spLocks noRot="1" noChangeAspect="1" noMove="1" noResize="1" noEditPoints="1" noAdjustHandles="1" noChangeArrowheads="1" noChangeShapeType="1" noTextEdit="1"/>
              </p:cNvSpPr>
              <p:nvPr/>
            </p:nvSpPr>
            <p:spPr>
              <a:xfrm>
                <a:off x="5734162" y="6430913"/>
                <a:ext cx="1185004" cy="369332"/>
              </a:xfrm>
              <a:prstGeom prst="rect">
                <a:avLst/>
              </a:prstGeom>
              <a:blipFill>
                <a:blip r:embed="rId31"/>
                <a:stretch>
                  <a:fillRect/>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02E4A559-BB72-4B92-819F-A52F6338FF0A}"/>
              </a:ext>
            </a:extLst>
          </p:cNvPr>
          <p:cNvSpPr/>
          <p:nvPr/>
        </p:nvSpPr>
        <p:spPr bwMode="auto">
          <a:xfrm>
            <a:off x="522304" y="5427661"/>
            <a:ext cx="2408389"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EA8C271-0BBB-4FFD-B18D-A66952037934}"/>
                  </a:ext>
                </a:extLst>
              </p:cNvPr>
              <p:cNvSpPr txBox="1"/>
              <p:nvPr/>
            </p:nvSpPr>
            <p:spPr>
              <a:xfrm>
                <a:off x="7323155" y="4953585"/>
                <a:ext cx="168629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32</m:t>
                          </m:r>
                        </m:e>
                      </m:d>
                      <m:r>
                        <a:rPr lang="en-US" altLang="zh-CN" b="0" i="1" smtClean="0">
                          <a:latin typeface="Cambria Math" panose="02040503050406030204" pitchFamily="18" charset="0"/>
                        </a:rPr>
                        <m:t>𝑠𝑢𝑚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𝑒𝑛𝑑𝑝</m:t>
                      </m:r>
                    </m:oMath>
                  </m:oMathPara>
                </a14:m>
                <a:endParaRPr lang="zh-CN" altLang="en-US" dirty="0"/>
              </a:p>
            </p:txBody>
          </p:sp>
        </mc:Choice>
        <mc:Fallback xmlns="">
          <p:sp>
            <p:nvSpPr>
              <p:cNvPr id="67" name="文本框 66">
                <a:extLst>
                  <a:ext uri="{FF2B5EF4-FFF2-40B4-BE49-F238E27FC236}">
                    <a16:creationId xmlns:a16="http://schemas.microsoft.com/office/drawing/2014/main" id="{0EA8C271-0BBB-4FFD-B18D-A66952037934}"/>
                  </a:ext>
                </a:extLst>
              </p:cNvPr>
              <p:cNvSpPr txBox="1">
                <a:spLocks noRot="1" noChangeAspect="1" noMove="1" noResize="1" noEditPoints="1" noAdjustHandles="1" noChangeArrowheads="1" noChangeShapeType="1" noTextEdit="1"/>
              </p:cNvSpPr>
              <p:nvPr/>
            </p:nvSpPr>
            <p:spPr>
              <a:xfrm>
                <a:off x="7323155" y="4953585"/>
                <a:ext cx="1686295" cy="369332"/>
              </a:xfrm>
              <a:prstGeom prst="rect">
                <a:avLst/>
              </a:prstGeom>
              <a:blipFill>
                <a:blip r:embed="rId3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7BE35AE-86BC-49D7-97F7-0077340027B9}"/>
                  </a:ext>
                </a:extLst>
              </p:cNvPr>
              <p:cNvSpPr txBox="1"/>
              <p:nvPr/>
            </p:nvSpPr>
            <p:spPr>
              <a:xfrm>
                <a:off x="3003558" y="5322917"/>
                <a:ext cx="2707536"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23</m:t>
                          </m:r>
                        </m:e>
                      </m:d>
                      <m:r>
                        <a:rPr lang="en-US" altLang="zh-CN" i="1">
                          <a:latin typeface="Cambria Math" panose="02040503050406030204" pitchFamily="18" charset="0"/>
                        </a:rPr>
                        <m:t>𝑚𝑜𝑣</m:t>
                      </m:r>
                      <m:r>
                        <a:rPr lang="en-US" altLang="zh-CN" i="1">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b="0" i="1" smtClean="0">
                          <a:latin typeface="Cambria Math" panose="02040503050406030204" pitchFamily="18" charset="0"/>
                        </a:rPr>
                        <m:t>−16</m:t>
                      </m:r>
                      <m:r>
                        <a:rPr lang="en-US" altLang="zh-CN" i="1">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A7BE35AE-86BC-49D7-97F7-0077340027B9}"/>
                  </a:ext>
                </a:extLst>
              </p:cNvPr>
              <p:cNvSpPr txBox="1">
                <a:spLocks noRot="1" noChangeAspect="1" noMove="1" noResize="1" noEditPoints="1" noAdjustHandles="1" noChangeArrowheads="1" noChangeShapeType="1" noTextEdit="1"/>
              </p:cNvSpPr>
              <p:nvPr/>
            </p:nvSpPr>
            <p:spPr>
              <a:xfrm>
                <a:off x="3003558" y="5322917"/>
                <a:ext cx="2707536" cy="369332"/>
              </a:xfrm>
              <a:prstGeom prst="rect">
                <a:avLst/>
              </a:prstGeom>
              <a:blipFill>
                <a:blip r:embed="rId3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7F7FCDD-1835-4E95-9CE0-09F9A4C6D959}"/>
                  </a:ext>
                </a:extLst>
              </p:cNvPr>
              <p:cNvSpPr txBox="1"/>
              <p:nvPr/>
            </p:nvSpPr>
            <p:spPr>
              <a:xfrm>
                <a:off x="3003558" y="6430913"/>
                <a:ext cx="1670394"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26</m:t>
                          </m:r>
                        </m:e>
                      </m:d>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𝑒𝑠𝑝</m:t>
                      </m:r>
                      <m:r>
                        <a:rPr lang="en-US" altLang="zh-CN" b="0" i="1" smtClean="0">
                          <a:latin typeface="Cambria Math" panose="02040503050406030204" pitchFamily="18" charset="0"/>
                        </a:rPr>
                        <m:t> 8</m:t>
                      </m:r>
                    </m:oMath>
                  </m:oMathPara>
                </a14:m>
                <a:endParaRPr lang="zh-CN" altLang="en-US" dirty="0"/>
              </a:p>
            </p:txBody>
          </p:sp>
        </mc:Choice>
        <mc:Fallback xmlns="">
          <p:sp>
            <p:nvSpPr>
              <p:cNvPr id="46" name="文本框 45">
                <a:extLst>
                  <a:ext uri="{FF2B5EF4-FFF2-40B4-BE49-F238E27FC236}">
                    <a16:creationId xmlns:a16="http://schemas.microsoft.com/office/drawing/2014/main" id="{87F7FCDD-1835-4E95-9CE0-09F9A4C6D959}"/>
                  </a:ext>
                </a:extLst>
              </p:cNvPr>
              <p:cNvSpPr txBox="1">
                <a:spLocks noRot="1" noChangeAspect="1" noMove="1" noResize="1" noEditPoints="1" noAdjustHandles="1" noChangeArrowheads="1" noChangeShapeType="1" noTextEdit="1"/>
              </p:cNvSpPr>
              <p:nvPr/>
            </p:nvSpPr>
            <p:spPr>
              <a:xfrm>
                <a:off x="3003558" y="6430913"/>
                <a:ext cx="1670394" cy="369332"/>
              </a:xfrm>
              <a:prstGeom prst="rect">
                <a:avLst/>
              </a:prstGeom>
              <a:blipFill>
                <a:blip r:embed="rId34"/>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42A9FC3-3736-4FDF-91CD-94A18E773563}"/>
                  </a:ext>
                </a:extLst>
              </p:cNvPr>
              <p:cNvSpPr/>
              <p:nvPr/>
            </p:nvSpPr>
            <p:spPr bwMode="auto">
              <a:xfrm>
                <a:off x="522304" y="4785586"/>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𝑟𝑒𝑡</m:t>
                          </m:r>
                          <m:r>
                            <a:rPr lang="en-US" altLang="zh-CN" i="1">
                              <a:latin typeface="Cambria Math" panose="02040503050406030204" pitchFamily="18" charset="0"/>
                            </a:rPr>
                            <m:t>,</m:t>
                          </m:r>
                          <m:r>
                            <a:rPr lang="en-US" altLang="zh-CN" b="0" i="1" smtClean="0">
                              <a:latin typeface="Cambria Math" panose="02040503050406030204" pitchFamily="18" charset="0"/>
                            </a:rPr>
                            <m:t>𝑠</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e>
                      </m:d>
                    </m:oMath>
                  </m:oMathPara>
                </a14:m>
                <a:endParaRPr lang="en-US" altLang="zh-CN" i="1" dirty="0">
                  <a:latin typeface="Cambria Math" panose="02040503050406030204" pitchFamily="18" charset="0"/>
                </a:endParaRPr>
              </a:p>
            </p:txBody>
          </p:sp>
        </mc:Choice>
        <mc:Fallback xmlns="">
          <p:sp>
            <p:nvSpPr>
              <p:cNvPr id="51" name="矩形 50">
                <a:extLst>
                  <a:ext uri="{FF2B5EF4-FFF2-40B4-BE49-F238E27FC236}">
                    <a16:creationId xmlns:a16="http://schemas.microsoft.com/office/drawing/2014/main" id="{F42A9FC3-3736-4FDF-91CD-94A18E773563}"/>
                  </a:ext>
                </a:extLst>
              </p:cNvPr>
              <p:cNvSpPr>
                <a:spLocks noRot="1" noChangeAspect="1" noMove="1" noResize="1" noEditPoints="1" noAdjustHandles="1" noChangeArrowheads="1" noChangeShapeType="1" noTextEdit="1"/>
              </p:cNvSpPr>
              <p:nvPr/>
            </p:nvSpPr>
            <p:spPr bwMode="auto">
              <a:xfrm>
                <a:off x="522304" y="4785586"/>
                <a:ext cx="2408389" cy="369332"/>
              </a:xfrm>
              <a:prstGeom prst="rect">
                <a:avLst/>
              </a:prstGeom>
              <a:blipFill>
                <a:blip r:embed="rId36"/>
                <a:stretch>
                  <a:fillRect/>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6F5FA20C-FD22-41B5-A6F4-5DDDDA2C5E66}"/>
                  </a:ext>
                </a:extLst>
              </p:cNvPr>
              <p:cNvSpPr/>
              <p:nvPr/>
            </p:nvSpPr>
            <p:spPr>
              <a:xfrm>
                <a:off x="152673" y="4761556"/>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2" name="矩形 51">
                <a:extLst>
                  <a:ext uri="{FF2B5EF4-FFF2-40B4-BE49-F238E27FC236}">
                    <a16:creationId xmlns:a16="http://schemas.microsoft.com/office/drawing/2014/main" id="{6F5FA20C-FD22-41B5-A6F4-5DDDDA2C5E66}"/>
                  </a:ext>
                </a:extLst>
              </p:cNvPr>
              <p:cNvSpPr>
                <a:spLocks noRot="1" noChangeAspect="1" noMove="1" noResize="1" noEditPoints="1" noAdjustHandles="1" noChangeArrowheads="1" noChangeShapeType="1" noTextEdit="1"/>
              </p:cNvSpPr>
              <p:nvPr/>
            </p:nvSpPr>
            <p:spPr>
              <a:xfrm>
                <a:off x="152673" y="4761556"/>
                <a:ext cx="351680" cy="369332"/>
              </a:xfrm>
              <a:prstGeom prst="rect">
                <a:avLst/>
              </a:prstGeom>
              <a:blipFill>
                <a:blip r:embed="rId37"/>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C798BCFE-BB0E-4885-A462-ADC3059C3AE8}"/>
                  </a:ext>
                </a:extLst>
              </p:cNvPr>
              <p:cNvSpPr/>
              <p:nvPr/>
            </p:nvSpPr>
            <p:spPr>
              <a:xfrm>
                <a:off x="213445" y="5733256"/>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53" name="矩形 52">
                <a:extLst>
                  <a:ext uri="{FF2B5EF4-FFF2-40B4-BE49-F238E27FC236}">
                    <a16:creationId xmlns:a16="http://schemas.microsoft.com/office/drawing/2014/main" id="{C798BCFE-BB0E-4885-A462-ADC3059C3AE8}"/>
                  </a:ext>
                </a:extLst>
              </p:cNvPr>
              <p:cNvSpPr>
                <a:spLocks noRot="1" noChangeAspect="1" noMove="1" noResize="1" noEditPoints="1" noAdjustHandles="1" noChangeArrowheads="1" noChangeShapeType="1" noTextEdit="1"/>
              </p:cNvSpPr>
              <p:nvPr/>
            </p:nvSpPr>
            <p:spPr>
              <a:xfrm>
                <a:off x="213445" y="5733256"/>
                <a:ext cx="887101"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0FF924B3-95B7-4426-AA60-A9FC029F085E}"/>
                  </a:ext>
                </a:extLst>
              </p:cNvPr>
              <p:cNvSpPr/>
              <p:nvPr/>
            </p:nvSpPr>
            <p:spPr bwMode="auto">
              <a:xfrm>
                <a:off x="522304" y="5359554"/>
                <a:ext cx="2408389" cy="36265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r>
                        <a:rPr lang="en-US" altLang="zh-CN" i="1">
                          <a:latin typeface="Cambria Math" panose="02040503050406030204" pitchFamily="18" charset="0"/>
                        </a:rPr>
                        <m:t>𝑒𝑛𝑑𝑝</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54" name="矩形 53">
                <a:extLst>
                  <a:ext uri="{FF2B5EF4-FFF2-40B4-BE49-F238E27FC236}">
                    <a16:creationId xmlns:a16="http://schemas.microsoft.com/office/drawing/2014/main" id="{0FF924B3-95B7-4426-AA60-A9FC029F085E}"/>
                  </a:ext>
                </a:extLst>
              </p:cNvPr>
              <p:cNvSpPr>
                <a:spLocks noRot="1" noChangeAspect="1" noMove="1" noResize="1" noEditPoints="1" noAdjustHandles="1" noChangeArrowheads="1" noChangeShapeType="1" noTextEdit="1"/>
              </p:cNvSpPr>
              <p:nvPr/>
            </p:nvSpPr>
            <p:spPr bwMode="auto">
              <a:xfrm>
                <a:off x="522304" y="5359554"/>
                <a:ext cx="2408389" cy="362657"/>
              </a:xfrm>
              <a:prstGeom prst="rect">
                <a:avLst/>
              </a:prstGeom>
              <a:blipFill>
                <a:blip r:embed="rId39"/>
                <a:stretch>
                  <a:fillRect b="-12903"/>
                </a:stretch>
              </a:blipFill>
              <a:ln w="12700">
                <a:solidFill>
                  <a:schemeClr val="tx1"/>
                </a:solidFill>
                <a:miter lim="800000"/>
                <a:headEnd/>
                <a:tailEnd/>
              </a:ln>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ACA3BE99-8B29-4BBD-8D92-AF28CC47FC22}"/>
              </a:ext>
            </a:extLst>
          </p:cNvPr>
          <p:cNvCxnSpPr>
            <a:cxnSpLocks/>
            <a:stCxn id="51" idx="2"/>
            <a:endCxn id="54" idx="0"/>
          </p:cNvCxnSpPr>
          <p:nvPr/>
        </p:nvCxnSpPr>
        <p:spPr>
          <a:xfrm>
            <a:off x="1726499" y="5154918"/>
            <a:ext cx="0" cy="204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A7CA0166-FD90-47F2-A858-EA5D3A0BCA20}"/>
                  </a:ext>
                </a:extLst>
              </p:cNvPr>
              <p:cNvSpPr/>
              <p:nvPr/>
            </p:nvSpPr>
            <p:spPr>
              <a:xfrm>
                <a:off x="2123728" y="5065915"/>
                <a:ext cx="8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𝑙𝑣</m:t>
                      </m:r>
                      <m:r>
                        <a:rPr lang="en-US" altLang="zh-CN" b="0" i="1" smtClean="0">
                          <a:latin typeface="Cambria Math" panose="02040503050406030204" pitchFamily="18" charset="0"/>
                        </a:rPr>
                        <m:t>=∅</m:t>
                      </m:r>
                    </m:oMath>
                  </m:oMathPara>
                </a14:m>
                <a:endParaRPr lang="zh-CN" altLang="en-US" dirty="0"/>
              </a:p>
            </p:txBody>
          </p:sp>
        </mc:Choice>
        <mc:Fallback xmlns="">
          <p:sp>
            <p:nvSpPr>
              <p:cNvPr id="69" name="矩形 68">
                <a:extLst>
                  <a:ext uri="{FF2B5EF4-FFF2-40B4-BE49-F238E27FC236}">
                    <a16:creationId xmlns:a16="http://schemas.microsoft.com/office/drawing/2014/main" id="{A7CA0166-FD90-47F2-A858-EA5D3A0BCA20}"/>
                  </a:ext>
                </a:extLst>
              </p:cNvPr>
              <p:cNvSpPr>
                <a:spLocks noRot="1" noChangeAspect="1" noMove="1" noResize="1" noEditPoints="1" noAdjustHandles="1" noChangeArrowheads="1" noChangeShapeType="1" noTextEdit="1"/>
              </p:cNvSpPr>
              <p:nvPr/>
            </p:nvSpPr>
            <p:spPr>
              <a:xfrm>
                <a:off x="2123728" y="5065915"/>
                <a:ext cx="887101" cy="369332"/>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C1FA1E72-91C0-413E-92CD-D8348FD1A950}"/>
                  </a:ext>
                </a:extLst>
              </p:cNvPr>
              <p:cNvSpPr/>
              <p:nvPr/>
            </p:nvSpPr>
            <p:spPr>
              <a:xfrm>
                <a:off x="152673" y="533690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70" name="矩形 69">
                <a:extLst>
                  <a:ext uri="{FF2B5EF4-FFF2-40B4-BE49-F238E27FC236}">
                    <a16:creationId xmlns:a16="http://schemas.microsoft.com/office/drawing/2014/main" id="{C1FA1E72-91C0-413E-92CD-D8348FD1A950}"/>
                  </a:ext>
                </a:extLst>
              </p:cNvPr>
              <p:cNvSpPr>
                <a:spLocks noRot="1" noChangeAspect="1" noMove="1" noResize="1" noEditPoints="1" noAdjustHandles="1" noChangeArrowheads="1" noChangeShapeType="1" noTextEdit="1"/>
              </p:cNvSpPr>
              <p:nvPr/>
            </p:nvSpPr>
            <p:spPr>
              <a:xfrm>
                <a:off x="152673" y="5336909"/>
                <a:ext cx="351680" cy="369332"/>
              </a:xfrm>
              <a:prstGeom prst="rect">
                <a:avLst/>
              </a:prstGeom>
              <a:blipFill>
                <a:blip r:embed="rId41"/>
                <a:stretch>
                  <a:fillRect r="-10345"/>
                </a:stretch>
              </a:blipFill>
            </p:spPr>
            <p:txBody>
              <a:bodyPr/>
              <a:lstStyle/>
              <a:p>
                <a:r>
                  <a:rPr lang="zh-CN" altLang="en-US">
                    <a:noFill/>
                  </a:rPr>
                  <a:t> </a:t>
                </a:r>
              </a:p>
            </p:txBody>
          </p:sp>
        </mc:Fallback>
      </mc:AlternateContent>
      <p:graphicFrame>
        <p:nvGraphicFramePr>
          <p:cNvPr id="84" name="表格 83">
            <a:extLst>
              <a:ext uri="{FF2B5EF4-FFF2-40B4-BE49-F238E27FC236}">
                <a16:creationId xmlns:a16="http://schemas.microsoft.com/office/drawing/2014/main" id="{9AC7407A-C661-4D3E-A713-DC6E486AEA9D}"/>
              </a:ext>
            </a:extLst>
          </p:cNvPr>
          <p:cNvGraphicFramePr>
            <a:graphicFrameLocks noGrp="1"/>
          </p:cNvGraphicFramePr>
          <p:nvPr>
            <p:extLst>
              <p:ext uri="{D42A27DB-BD31-4B8C-83A1-F6EECF244321}">
                <p14:modId xmlns:p14="http://schemas.microsoft.com/office/powerpoint/2010/main" val="151442887"/>
              </p:ext>
            </p:extLst>
          </p:nvPr>
        </p:nvGraphicFramePr>
        <p:xfrm>
          <a:off x="3209455" y="908720"/>
          <a:ext cx="3836569" cy="4079240"/>
        </p:xfrm>
        <a:graphic>
          <a:graphicData uri="http://schemas.openxmlformats.org/drawingml/2006/table">
            <a:tbl>
              <a:tblPr firstRow="1" bandRow="1">
                <a:tableStyleId>{5C22544A-7EE6-4342-B048-85BDC9FD1C3A}</a:tableStyleId>
              </a:tblPr>
              <a:tblGrid>
                <a:gridCol w="630765">
                  <a:extLst>
                    <a:ext uri="{9D8B030D-6E8A-4147-A177-3AD203B41FA5}">
                      <a16:colId xmlns:a16="http://schemas.microsoft.com/office/drawing/2014/main" val="3786723978"/>
                    </a:ext>
                  </a:extLst>
                </a:gridCol>
                <a:gridCol w="958452">
                  <a:extLst>
                    <a:ext uri="{9D8B030D-6E8A-4147-A177-3AD203B41FA5}">
                      <a16:colId xmlns:a16="http://schemas.microsoft.com/office/drawing/2014/main" val="3595251653"/>
                    </a:ext>
                  </a:extLst>
                </a:gridCol>
                <a:gridCol w="1123676">
                  <a:extLst>
                    <a:ext uri="{9D8B030D-6E8A-4147-A177-3AD203B41FA5}">
                      <a16:colId xmlns:a16="http://schemas.microsoft.com/office/drawing/2014/main" val="836486031"/>
                    </a:ext>
                  </a:extLst>
                </a:gridCol>
                <a:gridCol w="1123676">
                  <a:extLst>
                    <a:ext uri="{9D8B030D-6E8A-4147-A177-3AD203B41FA5}">
                      <a16:colId xmlns:a16="http://schemas.microsoft.com/office/drawing/2014/main" val="3690431787"/>
                    </a:ext>
                  </a:extLst>
                </a:gridCol>
              </a:tblGrid>
              <a:tr h="370840">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左值</a:t>
                      </a:r>
                    </a:p>
                  </a:txBody>
                  <a:tcPr/>
                </a:tc>
                <a:tc>
                  <a:txBody>
                    <a:bodyPr/>
                    <a:lstStyle/>
                    <a:p>
                      <a:pPr algn="ctr"/>
                      <a:r>
                        <a:rPr lang="zh-CN" altLang="en-US" b="0" dirty="0">
                          <a:latin typeface="微软雅黑" panose="020B0503020204020204" pitchFamily="34" charset="-122"/>
                          <a:ea typeface="微软雅黑" panose="020B0503020204020204" pitchFamily="34" charset="-122"/>
                        </a:rPr>
                        <a:t>左数</a:t>
                      </a:r>
                    </a:p>
                  </a:txBody>
                  <a:tcPr/>
                </a:tc>
                <a:tc>
                  <a:txBody>
                    <a:bodyPr/>
                    <a:lstStyle/>
                    <a:p>
                      <a:pPr algn="ctr"/>
                      <a:r>
                        <a:rPr lang="zh-CN" altLang="en-US" b="0" dirty="0">
                          <a:latin typeface="微软雅黑" panose="020B0503020204020204" pitchFamily="34" charset="-122"/>
                          <a:ea typeface="微软雅黑" panose="020B0503020204020204" pitchFamily="34" charset="-122"/>
                        </a:rPr>
                        <a:t>右数</a:t>
                      </a:r>
                    </a:p>
                  </a:txBody>
                  <a:tcPr/>
                </a:tc>
                <a:extLst>
                  <a:ext uri="{0D108BD9-81ED-4DB2-BD59-A6C34878D82A}">
                    <a16:rowId xmlns:a16="http://schemas.microsoft.com/office/drawing/2014/main" val="71753991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100</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3525602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101</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7664324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102</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673417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103</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0250889"/>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104</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4077906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105</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740297368"/>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106</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45502372"/>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107</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66209307"/>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108</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29579253"/>
                  </a:ext>
                </a:extLst>
              </a:tr>
              <a:tr h="370840">
                <a:tc>
                  <a:txBody>
                    <a:bodyPr/>
                    <a:lstStyle/>
                    <a:p>
                      <a:pPr algn="ctr"/>
                      <a:r>
                        <a:rPr lang="en-US" altLang="zh-CN" b="0" dirty="0">
                          <a:latin typeface="微软雅黑" panose="020B0503020204020204" pitchFamily="34" charset="-122"/>
                          <a:ea typeface="微软雅黑" panose="020B0503020204020204" pitchFamily="34" charset="-122"/>
                        </a:rPr>
                        <a:t>109</a:t>
                      </a: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34672107"/>
                  </a:ext>
                </a:extLst>
              </a:tr>
            </a:tbl>
          </a:graphicData>
        </a:graphic>
      </p:graphicFrame>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ABC1987-B781-473F-AC4C-072B3AC53000}"/>
                  </a:ext>
                </a:extLst>
              </p:cNvPr>
              <p:cNvSpPr txBox="1"/>
              <p:nvPr/>
            </p:nvSpPr>
            <p:spPr>
              <a:xfrm>
                <a:off x="4911214" y="4246423"/>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6ABC1987-B781-473F-AC4C-072B3AC53000}"/>
                  </a:ext>
                </a:extLst>
              </p:cNvPr>
              <p:cNvSpPr txBox="1">
                <a:spLocks noRot="1" noChangeAspect="1" noMove="1" noResize="1" noEditPoints="1" noAdjustHandles="1" noChangeArrowheads="1" noChangeShapeType="1" noTextEdit="1"/>
              </p:cNvSpPr>
              <p:nvPr/>
            </p:nvSpPr>
            <p:spPr>
              <a:xfrm>
                <a:off x="4911214" y="4246423"/>
                <a:ext cx="862737" cy="369332"/>
              </a:xfrm>
              <a:prstGeom prst="rect">
                <a:avLst/>
              </a:prstGeom>
              <a:blipFill>
                <a:blip r:embed="rId4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9955BC05-A620-47B6-8AA6-E943FC741308}"/>
                  </a:ext>
                </a:extLst>
              </p:cNvPr>
              <p:cNvSpPr txBox="1"/>
              <p:nvPr/>
            </p:nvSpPr>
            <p:spPr>
              <a:xfrm>
                <a:off x="4925224" y="3495895"/>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1" name="文本框 90">
                <a:extLst>
                  <a:ext uri="{FF2B5EF4-FFF2-40B4-BE49-F238E27FC236}">
                    <a16:creationId xmlns:a16="http://schemas.microsoft.com/office/drawing/2014/main" id="{9955BC05-A620-47B6-8AA6-E943FC741308}"/>
                  </a:ext>
                </a:extLst>
              </p:cNvPr>
              <p:cNvSpPr txBox="1">
                <a:spLocks noRot="1" noChangeAspect="1" noMove="1" noResize="1" noEditPoints="1" noAdjustHandles="1" noChangeArrowheads="1" noChangeShapeType="1" noTextEdit="1"/>
              </p:cNvSpPr>
              <p:nvPr/>
            </p:nvSpPr>
            <p:spPr>
              <a:xfrm>
                <a:off x="4925224" y="3495895"/>
                <a:ext cx="834716" cy="369332"/>
              </a:xfrm>
              <a:prstGeom prst="rect">
                <a:avLst/>
              </a:prstGeom>
              <a:blipFill>
                <a:blip r:embed="rId4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27714DBC-184B-498F-9F02-F29472CB6DAD}"/>
                  </a:ext>
                </a:extLst>
              </p:cNvPr>
              <p:cNvSpPr txBox="1"/>
              <p:nvPr/>
            </p:nvSpPr>
            <p:spPr>
              <a:xfrm>
                <a:off x="6058932" y="3495895"/>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2" name="文本框 91">
                <a:extLst>
                  <a:ext uri="{FF2B5EF4-FFF2-40B4-BE49-F238E27FC236}">
                    <a16:creationId xmlns:a16="http://schemas.microsoft.com/office/drawing/2014/main" id="{27714DBC-184B-498F-9F02-F29472CB6DAD}"/>
                  </a:ext>
                </a:extLst>
              </p:cNvPr>
              <p:cNvSpPr txBox="1">
                <a:spLocks noRot="1" noChangeAspect="1" noMove="1" noResize="1" noEditPoints="1" noAdjustHandles="1" noChangeArrowheads="1" noChangeShapeType="1" noTextEdit="1"/>
              </p:cNvSpPr>
              <p:nvPr/>
            </p:nvSpPr>
            <p:spPr>
              <a:xfrm>
                <a:off x="6058932" y="3495895"/>
                <a:ext cx="834716" cy="369332"/>
              </a:xfrm>
              <a:prstGeom prst="rect">
                <a:avLst/>
              </a:prstGeom>
              <a:blipFill>
                <a:blip r:embed="rId4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18B100BE-A636-4578-A82C-1E7DD24D50AB}"/>
                  </a:ext>
                </a:extLst>
              </p:cNvPr>
              <p:cNvSpPr txBox="1"/>
              <p:nvPr/>
            </p:nvSpPr>
            <p:spPr>
              <a:xfrm>
                <a:off x="3804980" y="3127139"/>
                <a:ext cx="1035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(106,</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93" name="文本框 92">
                <a:extLst>
                  <a:ext uri="{FF2B5EF4-FFF2-40B4-BE49-F238E27FC236}">
                    <a16:creationId xmlns:a16="http://schemas.microsoft.com/office/drawing/2014/main" id="{18B100BE-A636-4578-A82C-1E7DD24D50AB}"/>
                  </a:ext>
                </a:extLst>
              </p:cNvPr>
              <p:cNvSpPr txBox="1">
                <a:spLocks noRot="1" noChangeAspect="1" noMove="1" noResize="1" noEditPoints="1" noAdjustHandles="1" noChangeArrowheads="1" noChangeShapeType="1" noTextEdit="1"/>
              </p:cNvSpPr>
              <p:nvPr/>
            </p:nvSpPr>
            <p:spPr>
              <a:xfrm>
                <a:off x="3804980" y="3127139"/>
                <a:ext cx="1035027" cy="369332"/>
              </a:xfrm>
              <a:prstGeom prst="rect">
                <a:avLst/>
              </a:prstGeom>
              <a:blipFill>
                <a:blip r:embed="rId45"/>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F8D8825-227A-4703-9803-7C661696787E}"/>
                  </a:ext>
                </a:extLst>
              </p:cNvPr>
              <p:cNvSpPr txBox="1"/>
              <p:nvPr/>
            </p:nvSpPr>
            <p:spPr>
              <a:xfrm>
                <a:off x="4911214" y="3123341"/>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a:extLst>
                  <a:ext uri="{FF2B5EF4-FFF2-40B4-BE49-F238E27FC236}">
                    <a16:creationId xmlns:a16="http://schemas.microsoft.com/office/drawing/2014/main" id="{EF8D8825-227A-4703-9803-7C661696787E}"/>
                  </a:ext>
                </a:extLst>
              </p:cNvPr>
              <p:cNvSpPr txBox="1">
                <a:spLocks noRot="1" noChangeAspect="1" noMove="1" noResize="1" noEditPoints="1" noAdjustHandles="1" noChangeArrowheads="1" noChangeShapeType="1" noTextEdit="1"/>
              </p:cNvSpPr>
              <p:nvPr/>
            </p:nvSpPr>
            <p:spPr>
              <a:xfrm>
                <a:off x="4911214" y="3123341"/>
                <a:ext cx="862737" cy="369332"/>
              </a:xfrm>
              <a:prstGeom prst="rect">
                <a:avLst/>
              </a:prstGeom>
              <a:blipFill>
                <a:blip r:embed="rId4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6763E57A-5545-440C-A8AC-DC4A3D3C62E7}"/>
                  </a:ext>
                </a:extLst>
              </p:cNvPr>
              <p:cNvSpPr txBox="1"/>
              <p:nvPr/>
            </p:nvSpPr>
            <p:spPr>
              <a:xfrm>
                <a:off x="3905135" y="2756092"/>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5" name="文本框 94">
                <a:extLst>
                  <a:ext uri="{FF2B5EF4-FFF2-40B4-BE49-F238E27FC236}">
                    <a16:creationId xmlns:a16="http://schemas.microsoft.com/office/drawing/2014/main" id="{6763E57A-5545-440C-A8AC-DC4A3D3C62E7}"/>
                  </a:ext>
                </a:extLst>
              </p:cNvPr>
              <p:cNvSpPr txBox="1">
                <a:spLocks noRot="1" noChangeAspect="1" noMove="1" noResize="1" noEditPoints="1" noAdjustHandles="1" noChangeArrowheads="1" noChangeShapeType="1" noTextEdit="1"/>
              </p:cNvSpPr>
              <p:nvPr/>
            </p:nvSpPr>
            <p:spPr>
              <a:xfrm>
                <a:off x="3905135" y="2756092"/>
                <a:ext cx="834716" cy="369332"/>
              </a:xfrm>
              <a:prstGeom prst="rect">
                <a:avLst/>
              </a:prstGeom>
              <a:blipFill>
                <a:blip r:embed="rId4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46A7E23-CA17-4678-A4B4-5F51E1D00F66}"/>
                  </a:ext>
                </a:extLst>
              </p:cNvPr>
              <p:cNvSpPr txBox="1"/>
              <p:nvPr/>
            </p:nvSpPr>
            <p:spPr>
              <a:xfrm>
                <a:off x="4911214" y="2768186"/>
                <a:ext cx="862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96" name="文本框 95">
                <a:extLst>
                  <a:ext uri="{FF2B5EF4-FFF2-40B4-BE49-F238E27FC236}">
                    <a16:creationId xmlns:a16="http://schemas.microsoft.com/office/drawing/2014/main" id="{846A7E23-CA17-4678-A4B4-5F51E1D00F66}"/>
                  </a:ext>
                </a:extLst>
              </p:cNvPr>
              <p:cNvSpPr txBox="1">
                <a:spLocks noRot="1" noChangeAspect="1" noMove="1" noResize="1" noEditPoints="1" noAdjustHandles="1" noChangeArrowheads="1" noChangeShapeType="1" noTextEdit="1"/>
              </p:cNvSpPr>
              <p:nvPr/>
            </p:nvSpPr>
            <p:spPr>
              <a:xfrm>
                <a:off x="4911214" y="2768186"/>
                <a:ext cx="862737" cy="369332"/>
              </a:xfrm>
              <a:prstGeom prst="rect">
                <a:avLst/>
              </a:prstGeom>
              <a:blipFill>
                <a:blip r:embed="rId4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65C246E1-D788-4A90-B096-334002549939}"/>
                  </a:ext>
                </a:extLst>
              </p:cNvPr>
              <p:cNvSpPr txBox="1"/>
              <p:nvPr/>
            </p:nvSpPr>
            <p:spPr>
              <a:xfrm>
                <a:off x="5953134" y="2756092"/>
                <a:ext cx="1046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(105,</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7" name="文本框 96">
                <a:extLst>
                  <a:ext uri="{FF2B5EF4-FFF2-40B4-BE49-F238E27FC236}">
                    <a16:creationId xmlns:a16="http://schemas.microsoft.com/office/drawing/2014/main" id="{65C246E1-D788-4A90-B096-334002549939}"/>
                  </a:ext>
                </a:extLst>
              </p:cNvPr>
              <p:cNvSpPr txBox="1">
                <a:spLocks noRot="1" noChangeAspect="1" noMove="1" noResize="1" noEditPoints="1" noAdjustHandles="1" noChangeArrowheads="1" noChangeShapeType="1" noTextEdit="1"/>
              </p:cNvSpPr>
              <p:nvPr/>
            </p:nvSpPr>
            <p:spPr>
              <a:xfrm>
                <a:off x="5953134" y="2756092"/>
                <a:ext cx="1046312" cy="369332"/>
              </a:xfrm>
              <a:prstGeom prst="rect">
                <a:avLst/>
              </a:prstGeom>
              <a:blipFill>
                <a:blip r:embed="rId4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04FE54-0754-4665-9E48-D62A701D2DC0}"/>
                  </a:ext>
                </a:extLst>
              </p:cNvPr>
              <p:cNvSpPr txBox="1"/>
              <p:nvPr/>
            </p:nvSpPr>
            <p:spPr>
              <a:xfrm>
                <a:off x="3905135" y="2362386"/>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8" name="文本框 97">
                <a:extLst>
                  <a:ext uri="{FF2B5EF4-FFF2-40B4-BE49-F238E27FC236}">
                    <a16:creationId xmlns:a16="http://schemas.microsoft.com/office/drawing/2014/main" id="{3704FE54-0754-4665-9E48-D62A701D2DC0}"/>
                  </a:ext>
                </a:extLst>
              </p:cNvPr>
              <p:cNvSpPr txBox="1">
                <a:spLocks noRot="1" noChangeAspect="1" noMove="1" noResize="1" noEditPoints="1" noAdjustHandles="1" noChangeArrowheads="1" noChangeShapeType="1" noTextEdit="1"/>
              </p:cNvSpPr>
              <p:nvPr/>
            </p:nvSpPr>
            <p:spPr>
              <a:xfrm>
                <a:off x="3905135" y="2362386"/>
                <a:ext cx="834716" cy="369332"/>
              </a:xfrm>
              <a:prstGeom prst="rect">
                <a:avLst/>
              </a:prstGeom>
              <a:blipFill>
                <a:blip r:embed="rId5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735B6EB7-AF99-4E0B-8ACB-8D8F10D0307F}"/>
                  </a:ext>
                </a:extLst>
              </p:cNvPr>
              <p:cNvSpPr txBox="1"/>
              <p:nvPr/>
            </p:nvSpPr>
            <p:spPr>
              <a:xfrm>
                <a:off x="3905135" y="2008740"/>
                <a:ext cx="834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99" name="文本框 98">
                <a:extLst>
                  <a:ext uri="{FF2B5EF4-FFF2-40B4-BE49-F238E27FC236}">
                    <a16:creationId xmlns:a16="http://schemas.microsoft.com/office/drawing/2014/main" id="{735B6EB7-AF99-4E0B-8ACB-8D8F10D0307F}"/>
                  </a:ext>
                </a:extLst>
              </p:cNvPr>
              <p:cNvSpPr txBox="1">
                <a:spLocks noRot="1" noChangeAspect="1" noMove="1" noResize="1" noEditPoints="1" noAdjustHandles="1" noChangeArrowheads="1" noChangeShapeType="1" noTextEdit="1"/>
              </p:cNvSpPr>
              <p:nvPr/>
            </p:nvSpPr>
            <p:spPr>
              <a:xfrm>
                <a:off x="3905135" y="2008740"/>
                <a:ext cx="834716" cy="369332"/>
              </a:xfrm>
              <a:prstGeom prst="rect">
                <a:avLst/>
              </a:prstGeom>
              <a:blipFill>
                <a:blip r:embed="rId51"/>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42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up)">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up)">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1" fill="hold" grpId="1" nodeType="clickEffect">
                                  <p:stCondLst>
                                    <p:cond delay="0"/>
                                  </p:stCondLst>
                                  <p:childTnLst>
                                    <p:animEffect transition="out" filter="wipe(up)">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up)">
                                      <p:cBhvr>
                                        <p:cTn id="44" dur="500"/>
                                        <p:tgtEl>
                                          <p:spTgt spid="57"/>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up)">
                                      <p:cBhvr>
                                        <p:cTn id="48" dur="500"/>
                                        <p:tgtEl>
                                          <p:spTgt spid="58"/>
                                        </p:tgtEl>
                                      </p:cBhvr>
                                    </p:animEffect>
                                  </p:childTnLst>
                                </p:cTn>
                              </p:par>
                            </p:childTnLst>
                          </p:cTn>
                        </p:par>
                        <p:par>
                          <p:cTn id="49" fill="hold">
                            <p:stCondLst>
                              <p:cond delay="1500"/>
                            </p:stCondLst>
                            <p:childTnLst>
                              <p:par>
                                <p:cTn id="50" presetID="22" presetClass="entr" presetSubtype="1"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up)">
                                      <p:cBhvr>
                                        <p:cTn id="52" dur="500"/>
                                        <p:tgtEl>
                                          <p:spTgt spid="60"/>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up)">
                                      <p:cBhvr>
                                        <p:cTn id="56" dur="500"/>
                                        <p:tgtEl>
                                          <p:spTgt spid="59"/>
                                        </p:tgtEl>
                                      </p:cBhvr>
                                    </p:animEffect>
                                  </p:childTnLst>
                                </p:cTn>
                              </p:par>
                            </p:childTnLst>
                          </p:cTn>
                        </p:par>
                        <p:par>
                          <p:cTn id="57" fill="hold">
                            <p:stCondLst>
                              <p:cond delay="2500"/>
                            </p:stCondLst>
                            <p:childTnLst>
                              <p:par>
                                <p:cTn id="58" presetID="22" presetClass="entr" presetSubtype="1" fill="hold" grpId="0"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up)">
                                      <p:cBhvr>
                                        <p:cTn id="60" dur="500"/>
                                        <p:tgtEl>
                                          <p:spTgt spid="61"/>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up)">
                                      <p:cBhvr>
                                        <p:cTn id="6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90" grpId="0"/>
      <p:bldP spid="55" grpId="0"/>
      <p:bldP spid="56" grpId="0"/>
      <p:bldP spid="57" grpId="0"/>
      <p:bldP spid="58" grpId="0"/>
      <p:bldP spid="59" grpId="0"/>
      <p:bldP spid="60" grpId="0"/>
      <p:bldP spid="61" grpId="0"/>
      <p:bldP spid="62" grpId="0" animBg="1"/>
      <p:bldP spid="67" grpId="0"/>
      <p:bldP spid="44"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6539777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整型运算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9.3.1 </a:t>
            </a:r>
            <a:r>
              <a:rPr lang="zh-CN" altLang="en-US" dirty="0">
                <a:solidFill>
                  <a:schemeClr val="bg1"/>
                </a:solidFill>
                <a:latin typeface="微软雅黑" panose="020B0503020204020204" pitchFamily="34" charset="-122"/>
                <a:ea typeface="微软雅黑" panose="020B0503020204020204" pitchFamily="34" charset="-122"/>
              </a:rPr>
              <a:t>整型运算</a:t>
            </a:r>
          </a:p>
        </p:txBody>
      </p:sp>
      <p:pic>
        <p:nvPicPr>
          <p:cNvPr id="2" name="图片 1">
            <a:extLst>
              <a:ext uri="{FF2B5EF4-FFF2-40B4-BE49-F238E27FC236}">
                <a16:creationId xmlns:a16="http://schemas.microsoft.com/office/drawing/2014/main" id="{7568B441-FFC3-42EE-AA92-9BC6D9807232}"/>
              </a:ext>
            </a:extLst>
          </p:cNvPr>
          <p:cNvPicPr>
            <a:picLocks noChangeAspect="1"/>
          </p:cNvPicPr>
          <p:nvPr/>
        </p:nvPicPr>
        <p:blipFill>
          <a:blip r:embed="rId3"/>
          <a:stretch>
            <a:fillRect/>
          </a:stretch>
        </p:blipFill>
        <p:spPr>
          <a:xfrm>
            <a:off x="552420" y="620688"/>
            <a:ext cx="8039159" cy="6119857"/>
          </a:xfrm>
          <a:prstGeom prst="rect">
            <a:avLst/>
          </a:prstGeom>
        </p:spPr>
      </p:pic>
    </p:spTree>
    <p:extLst>
      <p:ext uri="{BB962C8B-B14F-4D97-AF65-F5344CB8AC3E}">
        <p14:creationId xmlns:p14="http://schemas.microsoft.com/office/powerpoint/2010/main" val="3678417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浮点运算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9.3.2 </a:t>
            </a:r>
            <a:r>
              <a:rPr lang="zh-CN" altLang="en-US" dirty="0">
                <a:solidFill>
                  <a:schemeClr val="bg1"/>
                </a:solidFill>
                <a:latin typeface="微软雅黑" panose="020B0503020204020204" pitchFamily="34" charset="-122"/>
                <a:ea typeface="微软雅黑" panose="020B0503020204020204" pitchFamily="34" charset="-122"/>
              </a:rPr>
              <a:t>浮点运算</a:t>
            </a:r>
          </a:p>
        </p:txBody>
      </p:sp>
      <p:pic>
        <p:nvPicPr>
          <p:cNvPr id="3" name="图片 2">
            <a:extLst>
              <a:ext uri="{FF2B5EF4-FFF2-40B4-BE49-F238E27FC236}">
                <a16:creationId xmlns:a16="http://schemas.microsoft.com/office/drawing/2014/main" id="{133CD093-B89D-4DAE-9A02-134B726298B6}"/>
              </a:ext>
            </a:extLst>
          </p:cNvPr>
          <p:cNvPicPr>
            <a:picLocks noChangeAspect="1"/>
          </p:cNvPicPr>
          <p:nvPr/>
        </p:nvPicPr>
        <p:blipFill>
          <a:blip r:embed="rId3"/>
          <a:stretch>
            <a:fillRect/>
          </a:stretch>
        </p:blipFill>
        <p:spPr>
          <a:xfrm>
            <a:off x="0" y="1196752"/>
            <a:ext cx="9144000" cy="5526704"/>
          </a:xfrm>
          <a:prstGeom prst="rect">
            <a:avLst/>
          </a:prstGeom>
        </p:spPr>
      </p:pic>
    </p:spTree>
    <p:extLst>
      <p:ext uri="{BB962C8B-B14F-4D97-AF65-F5344CB8AC3E}">
        <p14:creationId xmlns:p14="http://schemas.microsoft.com/office/powerpoint/2010/main" val="1496604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浮点运算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9.3.2 </a:t>
            </a:r>
            <a:r>
              <a:rPr lang="zh-CN" altLang="en-US" dirty="0">
                <a:solidFill>
                  <a:schemeClr val="bg1"/>
                </a:solidFill>
                <a:latin typeface="微软雅黑" panose="020B0503020204020204" pitchFamily="34" charset="-122"/>
                <a:ea typeface="微软雅黑" panose="020B0503020204020204" pitchFamily="34" charset="-122"/>
              </a:rPr>
              <a:t>浮点运算</a:t>
            </a:r>
          </a:p>
        </p:txBody>
      </p:sp>
      <p:pic>
        <p:nvPicPr>
          <p:cNvPr id="5" name="图片 4">
            <a:extLst>
              <a:ext uri="{FF2B5EF4-FFF2-40B4-BE49-F238E27FC236}">
                <a16:creationId xmlns:a16="http://schemas.microsoft.com/office/drawing/2014/main" id="{5B988D65-7347-4448-A86D-290A74D6E577}"/>
              </a:ext>
            </a:extLst>
          </p:cNvPr>
          <p:cNvPicPr>
            <a:picLocks noChangeAspect="1"/>
          </p:cNvPicPr>
          <p:nvPr/>
        </p:nvPicPr>
        <p:blipFill>
          <a:blip r:embed="rId3"/>
          <a:stretch>
            <a:fillRect/>
          </a:stretch>
        </p:blipFill>
        <p:spPr>
          <a:xfrm>
            <a:off x="499118" y="188640"/>
            <a:ext cx="8033322" cy="6552728"/>
          </a:xfrm>
          <a:prstGeom prst="rect">
            <a:avLst/>
          </a:prstGeom>
        </p:spPr>
      </p:pic>
    </p:spTree>
    <p:extLst>
      <p:ext uri="{BB962C8B-B14F-4D97-AF65-F5344CB8AC3E}">
        <p14:creationId xmlns:p14="http://schemas.microsoft.com/office/powerpoint/2010/main" val="3999411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数组</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23142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9.3.3 </a:t>
            </a:r>
            <a:r>
              <a:rPr lang="zh-CN" altLang="en-US" dirty="0">
                <a:solidFill>
                  <a:schemeClr val="bg1"/>
                </a:solidFill>
                <a:latin typeface="微软雅黑" panose="020B0503020204020204" pitchFamily="34" charset="-122"/>
                <a:ea typeface="微软雅黑" panose="020B0503020204020204" pitchFamily="34" charset="-122"/>
              </a:rPr>
              <a:t>数组</a:t>
            </a:r>
          </a:p>
        </p:txBody>
      </p:sp>
      <p:pic>
        <p:nvPicPr>
          <p:cNvPr id="2" name="图片 1">
            <a:extLst>
              <a:ext uri="{FF2B5EF4-FFF2-40B4-BE49-F238E27FC236}">
                <a16:creationId xmlns:a16="http://schemas.microsoft.com/office/drawing/2014/main" id="{0AA3EF3F-3608-4C50-B9CC-96E5517A8817}"/>
              </a:ext>
            </a:extLst>
          </p:cNvPr>
          <p:cNvPicPr>
            <a:picLocks noChangeAspect="1"/>
          </p:cNvPicPr>
          <p:nvPr/>
        </p:nvPicPr>
        <p:blipFill>
          <a:blip r:embed="rId3"/>
          <a:stretch>
            <a:fillRect/>
          </a:stretch>
        </p:blipFill>
        <p:spPr>
          <a:xfrm>
            <a:off x="700059" y="1156827"/>
            <a:ext cx="7743882" cy="5224501"/>
          </a:xfrm>
          <a:prstGeom prst="rect">
            <a:avLst/>
          </a:prstGeom>
        </p:spPr>
      </p:pic>
    </p:spTree>
    <p:extLst>
      <p:ext uri="{BB962C8B-B14F-4D97-AF65-F5344CB8AC3E}">
        <p14:creationId xmlns:p14="http://schemas.microsoft.com/office/powerpoint/2010/main" val="1894759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转移语句</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9.3.4 </a:t>
            </a:r>
            <a:r>
              <a:rPr lang="zh-CN" altLang="en-US" dirty="0">
                <a:solidFill>
                  <a:schemeClr val="bg1"/>
                </a:solidFill>
                <a:latin typeface="微软雅黑" panose="020B0503020204020204" pitchFamily="34" charset="-122"/>
                <a:ea typeface="微软雅黑" panose="020B0503020204020204" pitchFamily="34" charset="-122"/>
              </a:rPr>
              <a:t>转移语句</a:t>
            </a:r>
          </a:p>
        </p:txBody>
      </p:sp>
      <p:pic>
        <p:nvPicPr>
          <p:cNvPr id="3" name="图片 2">
            <a:extLst>
              <a:ext uri="{FF2B5EF4-FFF2-40B4-BE49-F238E27FC236}">
                <a16:creationId xmlns:a16="http://schemas.microsoft.com/office/drawing/2014/main" id="{5FC1473A-95B5-46CD-8243-1CB6EA952EF9}"/>
              </a:ext>
            </a:extLst>
          </p:cNvPr>
          <p:cNvPicPr>
            <a:picLocks noChangeAspect="1"/>
          </p:cNvPicPr>
          <p:nvPr/>
        </p:nvPicPr>
        <p:blipFill>
          <a:blip r:embed="rId3"/>
          <a:stretch>
            <a:fillRect/>
          </a:stretch>
        </p:blipFill>
        <p:spPr>
          <a:xfrm>
            <a:off x="707203" y="692696"/>
            <a:ext cx="7729594" cy="6067469"/>
          </a:xfrm>
          <a:prstGeom prst="rect">
            <a:avLst/>
          </a:prstGeom>
        </p:spPr>
      </p:pic>
    </p:spTree>
    <p:extLst>
      <p:ext uri="{BB962C8B-B14F-4D97-AF65-F5344CB8AC3E}">
        <p14:creationId xmlns:p14="http://schemas.microsoft.com/office/powerpoint/2010/main" val="4067074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地址和指针</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9.3.5 </a:t>
            </a:r>
            <a:r>
              <a:rPr lang="zh-CN" altLang="en-US" dirty="0">
                <a:solidFill>
                  <a:schemeClr val="bg1"/>
                </a:solidFill>
                <a:latin typeface="微软雅黑" panose="020B0503020204020204" pitchFamily="34" charset="-122"/>
                <a:ea typeface="微软雅黑" panose="020B0503020204020204" pitchFamily="34" charset="-122"/>
              </a:rPr>
              <a:t>地址和指针</a:t>
            </a:r>
          </a:p>
        </p:txBody>
      </p:sp>
      <p:pic>
        <p:nvPicPr>
          <p:cNvPr id="3" name="图片 2">
            <a:extLst>
              <a:ext uri="{FF2B5EF4-FFF2-40B4-BE49-F238E27FC236}">
                <a16:creationId xmlns:a16="http://schemas.microsoft.com/office/drawing/2014/main" id="{E63D0CFB-5DC9-4F00-982D-4B25844DE35B}"/>
              </a:ext>
            </a:extLst>
          </p:cNvPr>
          <p:cNvPicPr>
            <a:picLocks noChangeAspect="1"/>
          </p:cNvPicPr>
          <p:nvPr/>
        </p:nvPicPr>
        <p:blipFill>
          <a:blip r:embed="rId3"/>
          <a:stretch>
            <a:fillRect/>
          </a:stretch>
        </p:blipFill>
        <p:spPr>
          <a:xfrm>
            <a:off x="323528" y="1218775"/>
            <a:ext cx="8539990" cy="5090545"/>
          </a:xfrm>
          <a:prstGeom prst="rect">
            <a:avLst/>
          </a:prstGeom>
        </p:spPr>
      </p:pic>
    </p:spTree>
    <p:extLst>
      <p:ext uri="{BB962C8B-B14F-4D97-AF65-F5344CB8AC3E}">
        <p14:creationId xmlns:p14="http://schemas.microsoft.com/office/powerpoint/2010/main" val="658459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类型转换</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9.3.6 </a:t>
            </a:r>
            <a:r>
              <a:rPr lang="zh-CN" altLang="en-US" dirty="0">
                <a:solidFill>
                  <a:schemeClr val="bg1"/>
                </a:solidFill>
                <a:latin typeface="微软雅黑" panose="020B0503020204020204" pitchFamily="34" charset="-122"/>
                <a:ea typeface="微软雅黑" panose="020B0503020204020204" pitchFamily="34" charset="-122"/>
              </a:rPr>
              <a:t>类型转换</a:t>
            </a:r>
          </a:p>
        </p:txBody>
      </p:sp>
      <p:pic>
        <p:nvPicPr>
          <p:cNvPr id="3" name="图片 2">
            <a:extLst>
              <a:ext uri="{FF2B5EF4-FFF2-40B4-BE49-F238E27FC236}">
                <a16:creationId xmlns:a16="http://schemas.microsoft.com/office/drawing/2014/main" id="{78E26B4E-9080-4455-B86E-B7BC103F0319}"/>
              </a:ext>
            </a:extLst>
          </p:cNvPr>
          <p:cNvPicPr>
            <a:picLocks noChangeAspect="1"/>
          </p:cNvPicPr>
          <p:nvPr/>
        </p:nvPicPr>
        <p:blipFill>
          <a:blip r:embed="rId3"/>
          <a:stretch>
            <a:fillRect/>
          </a:stretch>
        </p:blipFill>
        <p:spPr>
          <a:xfrm>
            <a:off x="673865" y="1293003"/>
            <a:ext cx="7796270" cy="4271994"/>
          </a:xfrm>
          <a:prstGeom prst="rect">
            <a:avLst/>
          </a:prstGeom>
        </p:spPr>
      </p:pic>
    </p:spTree>
    <p:extLst>
      <p:ext uri="{BB962C8B-B14F-4D97-AF65-F5344CB8AC3E}">
        <p14:creationId xmlns:p14="http://schemas.microsoft.com/office/powerpoint/2010/main" val="138831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代码生成器的输入</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379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代码生成器输入的选择</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线性表示法：如后缀式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三地址表示法：如四元式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图表示法：如抽象语法树、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DAG</a:t>
            </a:r>
          </a:p>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代码生成器的其他输入</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代码生成器利用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符号表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中的信息，决定中间代码中名字所指示的数据对象的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运行时地址</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，它是可再定位地址。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假定已做过类型检查，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输入没有错误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卷形: 水平 2">
            <a:extLst>
              <a:ext uri="{FF2B5EF4-FFF2-40B4-BE49-F238E27FC236}">
                <a16:creationId xmlns:a16="http://schemas.microsoft.com/office/drawing/2014/main" id="{25AF97FA-D1A4-4F3E-A075-B2433A796485}"/>
              </a:ext>
            </a:extLst>
          </p:cNvPr>
          <p:cNvSpPr/>
          <p:nvPr/>
        </p:nvSpPr>
        <p:spPr bwMode="auto">
          <a:xfrm>
            <a:off x="2051720" y="5265410"/>
            <a:ext cx="5112568" cy="1033272"/>
          </a:xfrm>
          <a:prstGeom prst="horizontalScroll">
            <a:avLst/>
          </a:prstGeom>
          <a:solidFill>
            <a:srgbClr val="4472C4"/>
          </a:solidFill>
          <a:ln w="9525">
            <a:solidFill>
              <a:schemeClr val="tx1"/>
            </a:solidFill>
            <a:miter lim="800000"/>
            <a:headEnd/>
            <a:tailEnd/>
          </a:ln>
        </p:spPr>
        <p:txBody>
          <a:bodyPr wrap="none" rtlCol="0" anchor="ctr"/>
          <a:lstStyle/>
          <a:p>
            <a:pPr algn="ctr" eaLnBrk="1" hangingPunct="1"/>
            <a:r>
              <a:rPr lang="zh-CN" altLang="en-US" b="0" dirty="0">
                <a:solidFill>
                  <a:schemeClr val="bg1"/>
                </a:solidFill>
                <a:latin typeface="微软雅黑" panose="020B0503020204020204" pitchFamily="34" charset="-122"/>
                <a:ea typeface="微软雅黑" panose="020B0503020204020204" pitchFamily="34" charset="-122"/>
              </a:rPr>
              <a:t>本课程采用四元式作为代码生成器的输入</a:t>
            </a:r>
          </a:p>
        </p:txBody>
      </p:sp>
    </p:spTree>
    <p:extLst>
      <p:ext uri="{BB962C8B-B14F-4D97-AF65-F5344CB8AC3E}">
        <p14:creationId xmlns:p14="http://schemas.microsoft.com/office/powerpoint/2010/main" val="10379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程序和过程</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9.3.7 </a:t>
            </a:r>
            <a:r>
              <a:rPr lang="zh-CN" altLang="en-US" dirty="0">
                <a:solidFill>
                  <a:schemeClr val="bg1"/>
                </a:solidFill>
                <a:latin typeface="微软雅黑" panose="020B0503020204020204" pitchFamily="34" charset="-122"/>
                <a:ea typeface="微软雅黑" panose="020B0503020204020204" pitchFamily="34" charset="-122"/>
              </a:rPr>
              <a:t>程序和过程</a:t>
            </a:r>
          </a:p>
        </p:txBody>
      </p:sp>
      <p:pic>
        <p:nvPicPr>
          <p:cNvPr id="2" name="图片 1">
            <a:extLst>
              <a:ext uri="{FF2B5EF4-FFF2-40B4-BE49-F238E27FC236}">
                <a16:creationId xmlns:a16="http://schemas.microsoft.com/office/drawing/2014/main" id="{0C8F2D18-00D4-4707-8E44-E1B70E603338}"/>
              </a:ext>
            </a:extLst>
          </p:cNvPr>
          <p:cNvPicPr>
            <a:picLocks noChangeAspect="1"/>
          </p:cNvPicPr>
          <p:nvPr/>
        </p:nvPicPr>
        <p:blipFill>
          <a:blip r:embed="rId3"/>
          <a:stretch>
            <a:fillRect/>
          </a:stretch>
        </p:blipFill>
        <p:spPr>
          <a:xfrm>
            <a:off x="721490" y="1840694"/>
            <a:ext cx="7701019" cy="3176611"/>
          </a:xfrm>
          <a:prstGeom prst="rect">
            <a:avLst/>
          </a:prstGeom>
        </p:spPr>
      </p:pic>
    </p:spTree>
    <p:extLst>
      <p:ext uri="{BB962C8B-B14F-4D97-AF65-F5344CB8AC3E}">
        <p14:creationId xmlns:p14="http://schemas.microsoft.com/office/powerpoint/2010/main" val="941828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程序和过程</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9.3.7 </a:t>
            </a:r>
            <a:r>
              <a:rPr lang="zh-CN" altLang="en-US" dirty="0">
                <a:solidFill>
                  <a:schemeClr val="bg1"/>
                </a:solidFill>
                <a:latin typeface="微软雅黑" panose="020B0503020204020204" pitchFamily="34" charset="-122"/>
                <a:ea typeface="微软雅黑" panose="020B0503020204020204" pitchFamily="34" charset="-122"/>
              </a:rPr>
              <a:t>程序和过程</a:t>
            </a:r>
          </a:p>
        </p:txBody>
      </p:sp>
      <p:sp>
        <p:nvSpPr>
          <p:cNvPr id="6" name="TextBox 8">
            <a:extLst>
              <a:ext uri="{FF2B5EF4-FFF2-40B4-BE49-F238E27FC236}">
                <a16:creationId xmlns:a16="http://schemas.microsoft.com/office/drawing/2014/main" id="{97484018-4D5B-4CB1-9431-965E0510B1B3}"/>
              </a:ext>
            </a:extLst>
          </p:cNvPr>
          <p:cNvSpPr txBox="1">
            <a:spLocks noChangeArrowheads="1"/>
          </p:cNvSpPr>
          <p:nvPr/>
        </p:nvSpPr>
        <p:spPr bwMode="auto">
          <a:xfrm>
            <a:off x="179512" y="1069759"/>
            <a:ext cx="8856984" cy="405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过程的附加动作</a:t>
            </a:r>
          </a:p>
          <a:p>
            <a:pPr marL="701675" lvl="1" indent="-34290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四元式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(proc, id,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，在生成的指令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id proc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之后，还应生成保护寄存器、为普通变量申请空间的指令。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四元式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endp</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id,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id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endp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之前，还应生成收回普通变量和临时变量空间、恢复寄存器的指令。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四元式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(call, id,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，如果过程没有参数，在生成的指令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call id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之前，还应生成保护寄存器的指令。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四元式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(param, x,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，对一个过程第一个出现的参数，在生成的指令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push 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之前，还应生成保护寄存器的指令。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46777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程序和过程</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9.3.7 </a:t>
            </a:r>
            <a:r>
              <a:rPr lang="zh-CN" altLang="en-US" dirty="0">
                <a:solidFill>
                  <a:schemeClr val="bg1"/>
                </a:solidFill>
                <a:latin typeface="微软雅黑" panose="020B0503020204020204" pitchFamily="34" charset="-122"/>
                <a:ea typeface="微软雅黑" panose="020B0503020204020204" pitchFamily="34" charset="-122"/>
              </a:rPr>
              <a:t>程序和过程</a:t>
            </a:r>
          </a:p>
        </p:txBody>
      </p:sp>
      <p:sp>
        <p:nvSpPr>
          <p:cNvPr id="6" name="TextBox 8">
            <a:extLst>
              <a:ext uri="{FF2B5EF4-FFF2-40B4-BE49-F238E27FC236}">
                <a16:creationId xmlns:a16="http://schemas.microsoft.com/office/drawing/2014/main" id="{97484018-4D5B-4CB1-9431-965E0510B1B3}"/>
              </a:ext>
            </a:extLst>
          </p:cNvPr>
          <p:cNvSpPr txBox="1">
            <a:spLocks noChangeArrowheads="1"/>
          </p:cNvSpPr>
          <p:nvPr/>
        </p:nvSpPr>
        <p:spPr bwMode="auto">
          <a:xfrm>
            <a:off x="179512" y="1069759"/>
            <a:ext cx="8856984" cy="280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程序入口和退出，假设使用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作为程序入口</a:t>
            </a: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过程存在且唯一。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的参数不做规定，只要能把参数正确传递进来即可（调用编译器编译的过程并传递参数是其他程序的工作，编译器只负责按程序员程序取参数）。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过程返回前，生成调用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标准退出服务</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ExitProcess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在编译程序的最后，生成语句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end 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，以指明程序入口点。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0387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指令的执行代价</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38558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9.3.8 </a:t>
            </a:r>
            <a:r>
              <a:rPr lang="zh-CN" altLang="en-US" dirty="0">
                <a:solidFill>
                  <a:schemeClr val="bg1"/>
                </a:solidFill>
                <a:latin typeface="微软雅黑" panose="020B0503020204020204" pitchFamily="34" charset="-122"/>
                <a:ea typeface="微软雅黑" panose="020B0503020204020204" pitchFamily="34" charset="-122"/>
              </a:rPr>
              <a:t>指令的执行代价</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A714F27E-B1D1-4F4C-9E17-2A09DFB19631}"/>
                  </a:ext>
                </a:extLst>
              </p:cNvPr>
              <p:cNvSpPr txBox="1">
                <a:spLocks noChangeArrowheads="1"/>
              </p:cNvSpPr>
              <p:nvPr/>
            </p:nvSpPr>
            <p:spPr bwMode="auto">
              <a:xfrm>
                <a:off x="179512" y="1196752"/>
                <a:ext cx="8856984" cy="24643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执行代价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：每条指令的执行代价</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每条指令访问主存单元次数 </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+ 1</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𝑜𝑝</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𝑗</m:t>
                        </m:r>
                      </m:sub>
                    </m:sSub>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𝑜𝑝</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𝑜𝑝</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𝑜𝑝</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3（x86</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MOV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两条指令，代价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4）</a:t>
                </a:r>
              </a:p>
            </p:txBody>
          </p:sp>
        </mc:Choice>
        <mc:Fallback xmlns="">
          <p:sp>
            <p:nvSpPr>
              <p:cNvPr id="6" name="TextBox 8">
                <a:extLst>
                  <a:ext uri="{FF2B5EF4-FFF2-40B4-BE49-F238E27FC236}">
                    <a16:creationId xmlns:a16="http://schemas.microsoft.com/office/drawing/2014/main" id="{A714F27E-B1D1-4F4C-9E17-2A09DFB19631}"/>
                  </a:ext>
                </a:extLst>
              </p:cNvPr>
              <p:cNvSpPr txBox="1">
                <a:spLocks noRot="1" noChangeAspect="1" noMove="1" noResize="1" noEditPoints="1" noAdjustHandles="1" noChangeArrowheads="1" noChangeShapeType="1" noTextEdit="1"/>
              </p:cNvSpPr>
              <p:nvPr/>
            </p:nvSpPr>
            <p:spPr bwMode="auto">
              <a:xfrm>
                <a:off x="179512" y="1196752"/>
                <a:ext cx="8856984" cy="2464393"/>
              </a:xfrm>
              <a:prstGeom prst="rect">
                <a:avLst/>
              </a:prstGeom>
              <a:blipFill>
                <a:blip r:embed="rId3"/>
                <a:stretch>
                  <a:fillRect l="-619" b="-27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08973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44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3710655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DAG</a:t>
            </a:r>
            <a:r>
              <a:rPr lang="zh-CN" altLang="en-US" sz="3200" dirty="0">
                <a:solidFill>
                  <a:srgbClr val="0000FF"/>
                </a:solidFill>
                <a:latin typeface="微软雅黑" panose="020B0503020204020204" pitchFamily="34" charset="-122"/>
                <a:ea typeface="微软雅黑" panose="020B0503020204020204" pitchFamily="34" charset="-122"/>
              </a:rPr>
              <a:t>目标优化基本思想</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9.4.1 </a:t>
            </a:r>
            <a:r>
              <a:rPr lang="zh-CN" altLang="en-US" dirty="0">
                <a:solidFill>
                  <a:schemeClr val="bg1"/>
                </a:solidFill>
                <a:latin typeface="微软雅黑" panose="020B0503020204020204" pitchFamily="34" charset="-122"/>
                <a:ea typeface="微软雅黑" panose="020B0503020204020204" pitchFamily="34" charset="-122"/>
              </a:rPr>
              <a:t>基本思想</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069759"/>
                <a:ext cx="8856984" cy="14835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计算</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0" i="1" smtClean="0">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时，如果计算完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左操作数</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紧接着计算</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𝑧</m:t>
                    </m:r>
                  </m:oMath>
                </a14:m>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，就可以及时利用寄存器中的信息。</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717550">
                  <a:lnSpc>
                    <a:spcPct val="150000"/>
                  </a:lnSpc>
                  <a:spcBef>
                    <a:spcPct val="20000"/>
                  </a:spcBef>
                  <a:buClrTx/>
                  <a:buFont typeface="Wingdings" panose="05000000000000000000" pitchFamily="2" charset="2"/>
                  <a:buChar char="Ø"/>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考虑先算</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右子树</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，再算</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左子树</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，紧跟着左子树算</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父结点</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069759"/>
                <a:ext cx="8856984" cy="1483548"/>
              </a:xfrm>
              <a:prstGeom prst="rect">
                <a:avLst/>
              </a:prstGeom>
              <a:blipFill>
                <a:blip r:embed="rId3"/>
                <a:stretch>
                  <a:fillRect l="-619" b="-24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620F1AD3-1BEF-452A-ABF5-9AF35E490FC2}"/>
                  </a:ext>
                </a:extLst>
              </p:cNvPr>
              <p:cNvSpPr txBox="1">
                <a:spLocks noChangeArrowheads="1"/>
              </p:cNvSpPr>
              <p:nvPr/>
            </p:nvSpPr>
            <p:spPr bwMode="auto">
              <a:xfrm>
                <a:off x="179512" y="2575518"/>
                <a:ext cx="4392488"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d>
                      <m:d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𝑏</m:t>
                        </m:r>
                      </m:e>
                    </m:d>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d>
                      <m:d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𝑑</m:t>
                        </m:r>
                      </m:e>
                    </m:d>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的中间代码，利用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调整语句顺序</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,$2,$3)</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(−,$1,$3,$4)</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620F1AD3-1BEF-452A-ABF5-9AF35E490FC2}"/>
                  </a:ext>
                </a:extLst>
              </p:cNvPr>
              <p:cNvSpPr txBox="1">
                <a:spLocks noRot="1" noChangeAspect="1" noMove="1" noResize="1" noEditPoints="1" noAdjustHandles="1" noChangeArrowheads="1" noChangeShapeType="1" noTextEdit="1"/>
              </p:cNvSpPr>
              <p:nvPr/>
            </p:nvSpPr>
            <p:spPr bwMode="auto">
              <a:xfrm>
                <a:off x="179512" y="2575518"/>
                <a:ext cx="4392488" cy="2677656"/>
              </a:xfrm>
              <a:prstGeom prst="rect">
                <a:avLst/>
              </a:prstGeom>
              <a:blipFill>
                <a:blip r:embed="rId4"/>
                <a:stretch>
                  <a:fillRect l="-13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7030FC25-15DF-4441-BD73-E7B6AADB639D}"/>
              </a:ext>
            </a:extLst>
          </p:cNvPr>
          <p:cNvGrpSpPr/>
          <p:nvPr/>
        </p:nvGrpSpPr>
        <p:grpSpPr>
          <a:xfrm>
            <a:off x="3059832" y="4583229"/>
            <a:ext cx="1213884" cy="1510067"/>
            <a:chOff x="2555776" y="3969702"/>
            <a:chExt cx="1213884" cy="1510067"/>
          </a:xfrm>
        </p:grpSpPr>
        <p:grpSp>
          <p:nvGrpSpPr>
            <p:cNvPr id="9" name="组合 8">
              <a:extLst>
                <a:ext uri="{FF2B5EF4-FFF2-40B4-BE49-F238E27FC236}">
                  <a16:creationId xmlns:a16="http://schemas.microsoft.com/office/drawing/2014/main" id="{5959DB7C-D08B-4AD2-8572-B4AC431C5303}"/>
                </a:ext>
              </a:extLst>
            </p:cNvPr>
            <p:cNvGrpSpPr/>
            <p:nvPr/>
          </p:nvGrpSpPr>
          <p:grpSpPr>
            <a:xfrm>
              <a:off x="2555776" y="4809685"/>
              <a:ext cx="375907" cy="670084"/>
              <a:chOff x="2986744" y="4834508"/>
              <a:chExt cx="375907" cy="670084"/>
            </a:xfrm>
          </p:grpSpPr>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B051832F-E427-44F6-ADD6-BCAA79456827}"/>
                      </a:ext>
                    </a:extLst>
                  </p:cNvPr>
                  <p:cNvSpPr/>
                  <p:nvPr/>
                </p:nvSpPr>
                <p:spPr>
                  <a:xfrm>
                    <a:off x="3002611" y="483450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1</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0" name="椭圆 19">
                    <a:extLst>
                      <a:ext uri="{FF2B5EF4-FFF2-40B4-BE49-F238E27FC236}">
                        <a16:creationId xmlns:a16="http://schemas.microsoft.com/office/drawing/2014/main" id="{B051832F-E427-44F6-ADD6-BCAA79456827}"/>
                      </a:ext>
                    </a:extLst>
                  </p:cNvPr>
                  <p:cNvSpPr>
                    <a:spLocks noRot="1" noChangeAspect="1" noMove="1" noResize="1" noEditPoints="1" noAdjustHandles="1" noChangeArrowheads="1" noChangeShapeType="1" noTextEdit="1"/>
                  </p:cNvSpPr>
                  <p:nvPr/>
                </p:nvSpPr>
                <p:spPr>
                  <a:xfrm>
                    <a:off x="3002611" y="4834508"/>
                    <a:ext cx="360040" cy="360040"/>
                  </a:xfrm>
                  <a:prstGeom prst="ellipse">
                    <a:avLst/>
                  </a:prstGeom>
                  <a:blipFill>
                    <a:blip r:embed="rId5"/>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D22D06C-71FD-4625-9C63-30D5A66692AA}"/>
                      </a:ext>
                    </a:extLst>
                  </p:cNvPr>
                  <p:cNvSpPr/>
                  <p:nvPr/>
                </p:nvSpPr>
                <p:spPr>
                  <a:xfrm>
                    <a:off x="2986744" y="5135260"/>
                    <a:ext cx="3714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99" name="矩形 98">
                    <a:extLst>
                      <a:ext uri="{FF2B5EF4-FFF2-40B4-BE49-F238E27FC236}">
                        <a16:creationId xmlns:a16="http://schemas.microsoft.com/office/drawing/2014/main" id="{916DCC4E-1B4E-4FBF-9F19-2736546A52F3}"/>
                      </a:ext>
                    </a:extLst>
                  </p:cNvPr>
                  <p:cNvSpPr>
                    <a:spLocks noRot="1" noChangeAspect="1" noMove="1" noResize="1" noEditPoints="1" noAdjustHandles="1" noChangeArrowheads="1" noChangeShapeType="1" noTextEdit="1"/>
                  </p:cNvSpPr>
                  <p:nvPr/>
                </p:nvSpPr>
                <p:spPr>
                  <a:xfrm>
                    <a:off x="2986744" y="5135260"/>
                    <a:ext cx="371447"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180A229C-B4CA-427D-AD5E-07BC504B08AE}"/>
                </a:ext>
              </a:extLst>
            </p:cNvPr>
            <p:cNvGrpSpPr/>
            <p:nvPr/>
          </p:nvGrpSpPr>
          <p:grpSpPr>
            <a:xfrm>
              <a:off x="3330227" y="4809685"/>
              <a:ext cx="375907" cy="670084"/>
              <a:chOff x="2986744" y="4834508"/>
              <a:chExt cx="375907" cy="670084"/>
            </a:xfrm>
          </p:grpSpPr>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5AC5CF4E-DA8F-480D-BBD3-FE1BAFFB8441}"/>
                      </a:ext>
                    </a:extLst>
                  </p:cNvPr>
                  <p:cNvSpPr/>
                  <p:nvPr/>
                </p:nvSpPr>
                <p:spPr>
                  <a:xfrm>
                    <a:off x="3002611" y="483450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2</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8" name="椭圆 17">
                    <a:extLst>
                      <a:ext uri="{FF2B5EF4-FFF2-40B4-BE49-F238E27FC236}">
                        <a16:creationId xmlns:a16="http://schemas.microsoft.com/office/drawing/2014/main" id="{5AC5CF4E-DA8F-480D-BBD3-FE1BAFFB8441}"/>
                      </a:ext>
                    </a:extLst>
                  </p:cNvPr>
                  <p:cNvSpPr>
                    <a:spLocks noRot="1" noChangeAspect="1" noMove="1" noResize="1" noEditPoints="1" noAdjustHandles="1" noChangeArrowheads="1" noChangeShapeType="1" noTextEdit="1"/>
                  </p:cNvSpPr>
                  <p:nvPr/>
                </p:nvSpPr>
                <p:spPr>
                  <a:xfrm>
                    <a:off x="3002611" y="4834508"/>
                    <a:ext cx="360040" cy="360040"/>
                  </a:xfrm>
                  <a:prstGeom prst="ellipse">
                    <a:avLst/>
                  </a:prstGeom>
                  <a:blipFill>
                    <a:blip r:embed="rId8"/>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36B8BA4-6A48-4078-AA13-C818A3A7A864}"/>
                      </a:ext>
                    </a:extLst>
                  </p:cNvPr>
                  <p:cNvSpPr/>
                  <p:nvPr/>
                </p:nvSpPr>
                <p:spPr>
                  <a:xfrm>
                    <a:off x="2986744" y="5135260"/>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102" name="矩形 101">
                    <a:extLst>
                      <a:ext uri="{FF2B5EF4-FFF2-40B4-BE49-F238E27FC236}">
                        <a16:creationId xmlns:a16="http://schemas.microsoft.com/office/drawing/2014/main" id="{ABE3A013-AA10-486E-BFB0-BA0BE14629D0}"/>
                      </a:ext>
                    </a:extLst>
                  </p:cNvPr>
                  <p:cNvSpPr>
                    <a:spLocks noRot="1" noChangeAspect="1" noMove="1" noResize="1" noEditPoints="1" noAdjustHandles="1" noChangeArrowheads="1" noChangeShapeType="1" noTextEdit="1"/>
                  </p:cNvSpPr>
                  <p:nvPr/>
                </p:nvSpPr>
                <p:spPr>
                  <a:xfrm>
                    <a:off x="2986744" y="5135260"/>
                    <a:ext cx="367665"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A3726AAE-68A7-4071-B6F5-2B979B03FE55}"/>
                </a:ext>
              </a:extLst>
            </p:cNvPr>
            <p:cNvGrpSpPr/>
            <p:nvPr/>
          </p:nvGrpSpPr>
          <p:grpSpPr>
            <a:xfrm>
              <a:off x="2794439" y="3969702"/>
              <a:ext cx="975221" cy="839983"/>
              <a:chOff x="5287591" y="3834693"/>
              <a:chExt cx="975221" cy="839983"/>
            </a:xfrm>
          </p:grpSpPr>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F0788E88-BA6A-4442-99C6-04C58AE49F9A}"/>
                      </a:ext>
                    </a:extLst>
                  </p:cNvPr>
                  <p:cNvSpPr/>
                  <p:nvPr/>
                </p:nvSpPr>
                <p:spPr>
                  <a:xfrm>
                    <a:off x="5474516" y="386104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 </m:t>
                          </m:r>
                          <m:r>
                            <a:rPr lang="en-US" altLang="zh-CN" i="1" smtClean="0">
                              <a:solidFill>
                                <a:schemeClr val="tx1"/>
                              </a:solidFill>
                              <a:latin typeface="Cambria Math" panose="02040503050406030204" pitchFamily="18" charset="0"/>
                              <a:ea typeface="微软雅黑" panose="020B0503020204020204" pitchFamily="34" charset="-122"/>
                            </a:rPr>
                            <m:t>3</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3" name="椭圆 12">
                    <a:extLst>
                      <a:ext uri="{FF2B5EF4-FFF2-40B4-BE49-F238E27FC236}">
                        <a16:creationId xmlns:a16="http://schemas.microsoft.com/office/drawing/2014/main" id="{F0788E88-BA6A-4442-99C6-04C58AE49F9A}"/>
                      </a:ext>
                    </a:extLst>
                  </p:cNvPr>
                  <p:cNvSpPr>
                    <a:spLocks noRot="1" noChangeAspect="1" noMove="1" noResize="1" noEditPoints="1" noAdjustHandles="1" noChangeArrowheads="1" noChangeShapeType="1" noTextEdit="1"/>
                  </p:cNvSpPr>
                  <p:nvPr/>
                </p:nvSpPr>
                <p:spPr>
                  <a:xfrm>
                    <a:off x="5474516" y="3861048"/>
                    <a:ext cx="360040" cy="360040"/>
                  </a:xfrm>
                  <a:prstGeom prst="ellipse">
                    <a:avLst/>
                  </a:prstGeom>
                  <a:blipFill>
                    <a:blip r:embed="rId10"/>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0B9226ED-EF6C-41FE-AD19-42493B3E7725}"/>
                      </a:ext>
                    </a:extLst>
                  </p:cNvPr>
                  <p:cNvSpPr/>
                  <p:nvPr/>
                </p:nvSpPr>
                <p:spPr>
                  <a:xfrm>
                    <a:off x="5457686" y="4134713"/>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 name="矩形 13">
                    <a:extLst>
                      <a:ext uri="{FF2B5EF4-FFF2-40B4-BE49-F238E27FC236}">
                        <a16:creationId xmlns:a16="http://schemas.microsoft.com/office/drawing/2014/main" id="{0B9226ED-EF6C-41FE-AD19-42493B3E7725}"/>
                      </a:ext>
                    </a:extLst>
                  </p:cNvPr>
                  <p:cNvSpPr>
                    <a:spLocks noRot="1" noChangeAspect="1" noMove="1" noResize="1" noEditPoints="1" noAdjustHandles="1" noChangeArrowheads="1" noChangeShapeType="1" noTextEdit="1"/>
                  </p:cNvSpPr>
                  <p:nvPr/>
                </p:nvSpPr>
                <p:spPr>
                  <a:xfrm>
                    <a:off x="5457686" y="4134713"/>
                    <a:ext cx="410690" cy="369332"/>
                  </a:xfrm>
                  <a:prstGeom prst="rect">
                    <a:avLst/>
                  </a:prstGeom>
                  <a:blipFill>
                    <a:blip r:embed="rId11"/>
                    <a:stretch>
                      <a:fillRect/>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FDBFA2E7-38C4-42BA-908B-5530418AA157}"/>
                  </a:ext>
                </a:extLst>
              </p:cNvPr>
              <p:cNvCxnSpPr>
                <a:cxnSpLocks/>
                <a:stCxn id="13" idx="3"/>
                <a:endCxn id="20" idx="0"/>
              </p:cNvCxnSpPr>
              <p:nvPr/>
            </p:nvCxnSpPr>
            <p:spPr>
              <a:xfrm flipH="1">
                <a:off x="5287591" y="4168361"/>
                <a:ext cx="239652" cy="5063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FD4AD72-F413-4997-AE93-741A53E47FDD}"/>
                  </a:ext>
                </a:extLst>
              </p:cNvPr>
              <p:cNvCxnSpPr>
                <a:cxnSpLocks/>
                <a:stCxn id="13" idx="5"/>
                <a:endCxn id="18" idx="0"/>
              </p:cNvCxnSpPr>
              <p:nvPr/>
            </p:nvCxnSpPr>
            <p:spPr>
              <a:xfrm>
                <a:off x="5781829" y="4168361"/>
                <a:ext cx="280213" cy="5063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D8494AF-4E04-47D5-945F-78C8CACBC502}"/>
                      </a:ext>
                    </a:extLst>
                  </p:cNvPr>
                  <p:cNvSpPr/>
                  <p:nvPr/>
                </p:nvSpPr>
                <p:spPr>
                  <a:xfrm>
                    <a:off x="5779988" y="3834693"/>
                    <a:ext cx="482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17" name="矩形 16">
                    <a:extLst>
                      <a:ext uri="{FF2B5EF4-FFF2-40B4-BE49-F238E27FC236}">
                        <a16:creationId xmlns:a16="http://schemas.microsoft.com/office/drawing/2014/main" id="{5D8494AF-4E04-47D5-945F-78C8CACBC502}"/>
                      </a:ext>
                    </a:extLst>
                  </p:cNvPr>
                  <p:cNvSpPr>
                    <a:spLocks noRot="1" noChangeAspect="1" noMove="1" noResize="1" noEditPoints="1" noAdjustHandles="1" noChangeArrowheads="1" noChangeShapeType="1" noTextEdit="1"/>
                  </p:cNvSpPr>
                  <p:nvPr/>
                </p:nvSpPr>
                <p:spPr>
                  <a:xfrm>
                    <a:off x="5779988" y="3834693"/>
                    <a:ext cx="482824" cy="369332"/>
                  </a:xfrm>
                  <a:prstGeom prst="rect">
                    <a:avLst/>
                  </a:prstGeom>
                  <a:blipFill>
                    <a:blip r:embed="rId12"/>
                    <a:stretch>
                      <a:fillRect/>
                    </a:stretch>
                  </a:blipFill>
                </p:spPr>
                <p:txBody>
                  <a:bodyPr/>
                  <a:lstStyle/>
                  <a:p>
                    <a:r>
                      <a:rPr lang="zh-CN" altLang="en-US">
                        <a:noFill/>
                      </a:rPr>
                      <a:t> </a:t>
                    </a:r>
                  </a:p>
                </p:txBody>
              </p:sp>
            </mc:Fallback>
          </mc:AlternateContent>
        </p:grpSp>
      </p:grpSp>
      <p:grpSp>
        <p:nvGrpSpPr>
          <p:cNvPr id="22" name="组合 21">
            <a:extLst>
              <a:ext uri="{FF2B5EF4-FFF2-40B4-BE49-F238E27FC236}">
                <a16:creationId xmlns:a16="http://schemas.microsoft.com/office/drawing/2014/main" id="{D03E3C79-362C-4595-BA0F-2DAC17C13C68}"/>
              </a:ext>
            </a:extLst>
          </p:cNvPr>
          <p:cNvGrpSpPr/>
          <p:nvPr/>
        </p:nvGrpSpPr>
        <p:grpSpPr>
          <a:xfrm>
            <a:off x="5111186" y="4583229"/>
            <a:ext cx="1213884" cy="1510067"/>
            <a:chOff x="2555776" y="3969702"/>
            <a:chExt cx="1213884" cy="1510067"/>
          </a:xfrm>
        </p:grpSpPr>
        <p:grpSp>
          <p:nvGrpSpPr>
            <p:cNvPr id="23" name="组合 22">
              <a:extLst>
                <a:ext uri="{FF2B5EF4-FFF2-40B4-BE49-F238E27FC236}">
                  <a16:creationId xmlns:a16="http://schemas.microsoft.com/office/drawing/2014/main" id="{9E773CB8-4B32-4103-95F3-0630E7C1DB75}"/>
                </a:ext>
              </a:extLst>
            </p:cNvPr>
            <p:cNvGrpSpPr/>
            <p:nvPr/>
          </p:nvGrpSpPr>
          <p:grpSpPr>
            <a:xfrm>
              <a:off x="2555776" y="4809685"/>
              <a:ext cx="375907" cy="670084"/>
              <a:chOff x="2986744" y="4834508"/>
              <a:chExt cx="375907" cy="670084"/>
            </a:xfrm>
          </p:grpSpPr>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6511BF27-4CD5-4497-BFC7-C7BAD6D1DFE8}"/>
                      </a:ext>
                    </a:extLst>
                  </p:cNvPr>
                  <p:cNvSpPr/>
                  <p:nvPr/>
                </p:nvSpPr>
                <p:spPr>
                  <a:xfrm>
                    <a:off x="3002611" y="483450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4</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3" name="椭圆 32">
                    <a:extLst>
                      <a:ext uri="{FF2B5EF4-FFF2-40B4-BE49-F238E27FC236}">
                        <a16:creationId xmlns:a16="http://schemas.microsoft.com/office/drawing/2014/main" id="{6511BF27-4CD5-4497-BFC7-C7BAD6D1DFE8}"/>
                      </a:ext>
                    </a:extLst>
                  </p:cNvPr>
                  <p:cNvSpPr>
                    <a:spLocks noRot="1" noChangeAspect="1" noMove="1" noResize="1" noEditPoints="1" noAdjustHandles="1" noChangeArrowheads="1" noChangeShapeType="1" noTextEdit="1"/>
                  </p:cNvSpPr>
                  <p:nvPr/>
                </p:nvSpPr>
                <p:spPr>
                  <a:xfrm>
                    <a:off x="3002611" y="4834508"/>
                    <a:ext cx="360040" cy="360040"/>
                  </a:xfrm>
                  <a:prstGeom prst="ellipse">
                    <a:avLst/>
                  </a:prstGeom>
                  <a:blipFill>
                    <a:blip r:embed="rId1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0296878C-FD88-439D-B095-DF8D4B742377}"/>
                      </a:ext>
                    </a:extLst>
                  </p:cNvPr>
                  <p:cNvSpPr/>
                  <p:nvPr/>
                </p:nvSpPr>
                <p:spPr>
                  <a:xfrm>
                    <a:off x="2986744" y="5135260"/>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oMath>
                      </m:oMathPara>
                    </a14:m>
                    <a:endParaRPr lang="zh-CN" altLang="en-US" dirty="0"/>
                  </a:p>
                </p:txBody>
              </p:sp>
            </mc:Choice>
            <mc:Fallback xmlns="">
              <p:sp>
                <p:nvSpPr>
                  <p:cNvPr id="35" name="矩形 34">
                    <a:extLst>
                      <a:ext uri="{FF2B5EF4-FFF2-40B4-BE49-F238E27FC236}">
                        <a16:creationId xmlns:a16="http://schemas.microsoft.com/office/drawing/2014/main" id="{0296878C-FD88-439D-B095-DF8D4B742377}"/>
                      </a:ext>
                    </a:extLst>
                  </p:cNvPr>
                  <p:cNvSpPr>
                    <a:spLocks noRot="1" noChangeAspect="1" noMove="1" noResize="1" noEditPoints="1" noAdjustHandles="1" noChangeArrowheads="1" noChangeShapeType="1" noTextEdit="1"/>
                  </p:cNvSpPr>
                  <p:nvPr/>
                </p:nvSpPr>
                <p:spPr>
                  <a:xfrm>
                    <a:off x="2986744" y="5135260"/>
                    <a:ext cx="350672" cy="369332"/>
                  </a:xfrm>
                  <a:prstGeom prst="rect">
                    <a:avLst/>
                  </a:prstGeom>
                  <a:blipFill>
                    <a:blip r:embed="rId14"/>
                    <a:stretch>
                      <a:fillRect/>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EDDD0D63-F741-42E9-8D1E-FA492ACFF54A}"/>
                </a:ext>
              </a:extLst>
            </p:cNvPr>
            <p:cNvGrpSpPr/>
            <p:nvPr/>
          </p:nvGrpSpPr>
          <p:grpSpPr>
            <a:xfrm>
              <a:off x="3330227" y="4809685"/>
              <a:ext cx="377924" cy="670084"/>
              <a:chOff x="2986744" y="4834508"/>
              <a:chExt cx="377924" cy="670084"/>
            </a:xfrm>
          </p:grpSpPr>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D5FBB367-7222-481E-AA76-B249B77FD8F4}"/>
                      </a:ext>
                    </a:extLst>
                  </p:cNvPr>
                  <p:cNvSpPr/>
                  <p:nvPr/>
                </p:nvSpPr>
                <p:spPr>
                  <a:xfrm>
                    <a:off x="3002611" y="483450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5</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1" name="椭圆 30">
                    <a:extLst>
                      <a:ext uri="{FF2B5EF4-FFF2-40B4-BE49-F238E27FC236}">
                        <a16:creationId xmlns:a16="http://schemas.microsoft.com/office/drawing/2014/main" id="{D5FBB367-7222-481E-AA76-B249B77FD8F4}"/>
                      </a:ext>
                    </a:extLst>
                  </p:cNvPr>
                  <p:cNvSpPr>
                    <a:spLocks noRot="1" noChangeAspect="1" noMove="1" noResize="1" noEditPoints="1" noAdjustHandles="1" noChangeArrowheads="1" noChangeShapeType="1" noTextEdit="1"/>
                  </p:cNvSpPr>
                  <p:nvPr/>
                </p:nvSpPr>
                <p:spPr>
                  <a:xfrm>
                    <a:off x="3002611" y="4834508"/>
                    <a:ext cx="360040" cy="360040"/>
                  </a:xfrm>
                  <a:prstGeom prst="ellipse">
                    <a:avLst/>
                  </a:prstGeom>
                  <a:blipFill>
                    <a:blip r:embed="rId15"/>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6797467B-1186-41E8-ADCB-CA3EBC37D7AA}"/>
                      </a:ext>
                    </a:extLst>
                  </p:cNvPr>
                  <p:cNvSpPr/>
                  <p:nvPr/>
                </p:nvSpPr>
                <p:spPr>
                  <a:xfrm>
                    <a:off x="2986744" y="5135260"/>
                    <a:ext cx="3779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32" name="矩形 31">
                    <a:extLst>
                      <a:ext uri="{FF2B5EF4-FFF2-40B4-BE49-F238E27FC236}">
                        <a16:creationId xmlns:a16="http://schemas.microsoft.com/office/drawing/2014/main" id="{6797467B-1186-41E8-ADCB-CA3EBC37D7AA}"/>
                      </a:ext>
                    </a:extLst>
                  </p:cNvPr>
                  <p:cNvSpPr>
                    <a:spLocks noRot="1" noChangeAspect="1" noMove="1" noResize="1" noEditPoints="1" noAdjustHandles="1" noChangeArrowheads="1" noChangeShapeType="1" noTextEdit="1"/>
                  </p:cNvSpPr>
                  <p:nvPr/>
                </p:nvSpPr>
                <p:spPr>
                  <a:xfrm>
                    <a:off x="2986744" y="5135260"/>
                    <a:ext cx="377924" cy="369332"/>
                  </a:xfrm>
                  <a:prstGeom prst="rect">
                    <a:avLst/>
                  </a:prstGeom>
                  <a:blipFill>
                    <a:blip r:embed="rId16"/>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79F4C711-03A4-4826-925E-E1A7849ACDDA}"/>
                </a:ext>
              </a:extLst>
            </p:cNvPr>
            <p:cNvGrpSpPr/>
            <p:nvPr/>
          </p:nvGrpSpPr>
          <p:grpSpPr>
            <a:xfrm>
              <a:off x="2794439" y="3969702"/>
              <a:ext cx="975221" cy="839983"/>
              <a:chOff x="5287591" y="3834693"/>
              <a:chExt cx="975221" cy="839983"/>
            </a:xfrm>
          </p:grpSpPr>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F12F71AF-6F02-4255-8B49-1FFC2A69563B}"/>
                      </a:ext>
                    </a:extLst>
                  </p:cNvPr>
                  <p:cNvSpPr/>
                  <p:nvPr/>
                </p:nvSpPr>
                <p:spPr>
                  <a:xfrm>
                    <a:off x="5474516" y="3861048"/>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6</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6" name="椭圆 25">
                    <a:extLst>
                      <a:ext uri="{FF2B5EF4-FFF2-40B4-BE49-F238E27FC236}">
                        <a16:creationId xmlns:a16="http://schemas.microsoft.com/office/drawing/2014/main" id="{F12F71AF-6F02-4255-8B49-1FFC2A69563B}"/>
                      </a:ext>
                    </a:extLst>
                  </p:cNvPr>
                  <p:cNvSpPr>
                    <a:spLocks noRot="1" noChangeAspect="1" noMove="1" noResize="1" noEditPoints="1" noAdjustHandles="1" noChangeArrowheads="1" noChangeShapeType="1" noTextEdit="1"/>
                  </p:cNvSpPr>
                  <p:nvPr/>
                </p:nvSpPr>
                <p:spPr>
                  <a:xfrm>
                    <a:off x="5474516" y="3861048"/>
                    <a:ext cx="360040" cy="360040"/>
                  </a:xfrm>
                  <a:prstGeom prst="ellipse">
                    <a:avLst/>
                  </a:prstGeom>
                  <a:blipFill>
                    <a:blip r:embed="rId17"/>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5DBED6B-EF63-45BA-A621-D66FBC0496F9}"/>
                      </a:ext>
                    </a:extLst>
                  </p:cNvPr>
                  <p:cNvSpPr/>
                  <p:nvPr/>
                </p:nvSpPr>
                <p:spPr>
                  <a:xfrm>
                    <a:off x="5457686" y="4134713"/>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7" name="矩形 26">
                    <a:extLst>
                      <a:ext uri="{FF2B5EF4-FFF2-40B4-BE49-F238E27FC236}">
                        <a16:creationId xmlns:a16="http://schemas.microsoft.com/office/drawing/2014/main" id="{65DBED6B-EF63-45BA-A621-D66FBC0496F9}"/>
                      </a:ext>
                    </a:extLst>
                  </p:cNvPr>
                  <p:cNvSpPr>
                    <a:spLocks noRot="1" noChangeAspect="1" noMove="1" noResize="1" noEditPoints="1" noAdjustHandles="1" noChangeArrowheads="1" noChangeShapeType="1" noTextEdit="1"/>
                  </p:cNvSpPr>
                  <p:nvPr/>
                </p:nvSpPr>
                <p:spPr>
                  <a:xfrm>
                    <a:off x="5457686" y="4134713"/>
                    <a:ext cx="410690" cy="369332"/>
                  </a:xfrm>
                  <a:prstGeom prst="rect">
                    <a:avLst/>
                  </a:prstGeom>
                  <a:blipFill>
                    <a:blip r:embed="rId18"/>
                    <a:stretch>
                      <a:fillRect/>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88C74421-E2DE-4ADD-A11E-C892FE9C4B91}"/>
                  </a:ext>
                </a:extLst>
              </p:cNvPr>
              <p:cNvCxnSpPr>
                <a:cxnSpLocks/>
                <a:stCxn id="26" idx="3"/>
                <a:endCxn id="33" idx="0"/>
              </p:cNvCxnSpPr>
              <p:nvPr/>
            </p:nvCxnSpPr>
            <p:spPr>
              <a:xfrm flipH="1">
                <a:off x="5287591" y="4168361"/>
                <a:ext cx="239652" cy="5063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52428EC-0DA4-4A10-A88E-6DDE3986FB8B}"/>
                  </a:ext>
                </a:extLst>
              </p:cNvPr>
              <p:cNvCxnSpPr>
                <a:cxnSpLocks/>
                <a:stCxn id="26" idx="5"/>
                <a:endCxn id="31" idx="0"/>
              </p:cNvCxnSpPr>
              <p:nvPr/>
            </p:nvCxnSpPr>
            <p:spPr>
              <a:xfrm>
                <a:off x="5781829" y="4168361"/>
                <a:ext cx="280213" cy="5063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2FAE78D-CF38-4B24-A4EB-1845F3D070F3}"/>
                      </a:ext>
                    </a:extLst>
                  </p:cNvPr>
                  <p:cNvSpPr/>
                  <p:nvPr/>
                </p:nvSpPr>
                <p:spPr>
                  <a:xfrm>
                    <a:off x="5779988" y="3834693"/>
                    <a:ext cx="482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dirty="0"/>
                  </a:p>
                </p:txBody>
              </p:sp>
            </mc:Choice>
            <mc:Fallback xmlns="">
              <p:sp>
                <p:nvSpPr>
                  <p:cNvPr id="30" name="矩形 29">
                    <a:extLst>
                      <a:ext uri="{FF2B5EF4-FFF2-40B4-BE49-F238E27FC236}">
                        <a16:creationId xmlns:a16="http://schemas.microsoft.com/office/drawing/2014/main" id="{72FAE78D-CF38-4B24-A4EB-1845F3D070F3}"/>
                      </a:ext>
                    </a:extLst>
                  </p:cNvPr>
                  <p:cNvSpPr>
                    <a:spLocks noRot="1" noChangeAspect="1" noMove="1" noResize="1" noEditPoints="1" noAdjustHandles="1" noChangeArrowheads="1" noChangeShapeType="1" noTextEdit="1"/>
                  </p:cNvSpPr>
                  <p:nvPr/>
                </p:nvSpPr>
                <p:spPr>
                  <a:xfrm>
                    <a:off x="5779988" y="3834693"/>
                    <a:ext cx="482824" cy="369332"/>
                  </a:xfrm>
                  <a:prstGeom prst="rect">
                    <a:avLst/>
                  </a:prstGeom>
                  <a:blipFill>
                    <a:blip r:embed="rId19"/>
                    <a:stretch>
                      <a:fillRect/>
                    </a:stretch>
                  </a:blipFill>
                </p:spPr>
                <p:txBody>
                  <a:bodyPr/>
                  <a:lstStyle/>
                  <a:p>
                    <a:r>
                      <a:rPr lang="zh-CN" altLang="en-US">
                        <a:noFill/>
                      </a:rPr>
                      <a:t> </a:t>
                    </a:r>
                  </a:p>
                </p:txBody>
              </p:sp>
            </mc:Fallback>
          </mc:AlternateContent>
        </p:grpSp>
      </p:grpSp>
      <p:grpSp>
        <p:nvGrpSpPr>
          <p:cNvPr id="46" name="组合 45">
            <a:extLst>
              <a:ext uri="{FF2B5EF4-FFF2-40B4-BE49-F238E27FC236}">
                <a16:creationId xmlns:a16="http://schemas.microsoft.com/office/drawing/2014/main" id="{24FA43F2-CA43-4C36-A5EF-6F6EAB0AAFB5}"/>
              </a:ext>
            </a:extLst>
          </p:cNvPr>
          <p:cNvGrpSpPr/>
          <p:nvPr/>
        </p:nvGrpSpPr>
        <p:grpSpPr>
          <a:xfrm>
            <a:off x="4506326" y="3893587"/>
            <a:ext cx="1282476" cy="2199709"/>
            <a:chOff x="4218294" y="2768414"/>
            <a:chExt cx="1282476" cy="2199709"/>
          </a:xfrm>
        </p:grpSpPr>
        <p:grpSp>
          <p:nvGrpSpPr>
            <p:cNvPr id="44" name="组合 43">
              <a:extLst>
                <a:ext uri="{FF2B5EF4-FFF2-40B4-BE49-F238E27FC236}">
                  <a16:creationId xmlns:a16="http://schemas.microsoft.com/office/drawing/2014/main" id="{C506807C-03BC-47B7-8078-629558520766}"/>
                </a:ext>
              </a:extLst>
            </p:cNvPr>
            <p:cNvGrpSpPr/>
            <p:nvPr/>
          </p:nvGrpSpPr>
          <p:grpSpPr>
            <a:xfrm>
              <a:off x="4218294" y="2774763"/>
              <a:ext cx="1282476" cy="2193360"/>
              <a:chOff x="4218294" y="2774763"/>
              <a:chExt cx="1282476" cy="2193360"/>
            </a:xfrm>
          </p:grpSpPr>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77C99423-FE77-4387-AACE-FC67B2FB9AAA}"/>
                      </a:ext>
                    </a:extLst>
                  </p:cNvPr>
                  <p:cNvSpPr/>
                  <p:nvPr/>
                </p:nvSpPr>
                <p:spPr>
                  <a:xfrm>
                    <a:off x="4234161" y="4298039"/>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7</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6" name="椭圆 35">
                    <a:extLst>
                      <a:ext uri="{FF2B5EF4-FFF2-40B4-BE49-F238E27FC236}">
                        <a16:creationId xmlns:a16="http://schemas.microsoft.com/office/drawing/2014/main" id="{77C99423-FE77-4387-AACE-FC67B2FB9AAA}"/>
                      </a:ext>
                    </a:extLst>
                  </p:cNvPr>
                  <p:cNvSpPr>
                    <a:spLocks noRot="1" noChangeAspect="1" noMove="1" noResize="1" noEditPoints="1" noAdjustHandles="1" noChangeArrowheads="1" noChangeShapeType="1" noTextEdit="1"/>
                  </p:cNvSpPr>
                  <p:nvPr/>
                </p:nvSpPr>
                <p:spPr>
                  <a:xfrm>
                    <a:off x="4234161" y="4298039"/>
                    <a:ext cx="360040" cy="360040"/>
                  </a:xfrm>
                  <a:prstGeom prst="ellipse">
                    <a:avLst/>
                  </a:prstGeom>
                  <a:blipFill>
                    <a:blip r:embed="rId20"/>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79E29D9-729F-42F3-9229-0D4781DAF958}"/>
                      </a:ext>
                    </a:extLst>
                  </p:cNvPr>
                  <p:cNvSpPr/>
                  <p:nvPr/>
                </p:nvSpPr>
                <p:spPr>
                  <a:xfrm>
                    <a:off x="4218294" y="4598791"/>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37" name="矩形 36">
                    <a:extLst>
                      <a:ext uri="{FF2B5EF4-FFF2-40B4-BE49-F238E27FC236}">
                        <a16:creationId xmlns:a16="http://schemas.microsoft.com/office/drawing/2014/main" id="{279E29D9-729F-42F3-9229-0D4781DAF958}"/>
                      </a:ext>
                    </a:extLst>
                  </p:cNvPr>
                  <p:cNvSpPr>
                    <a:spLocks noRot="1" noChangeAspect="1" noMove="1" noResize="1" noEditPoints="1" noAdjustHandles="1" noChangeArrowheads="1" noChangeShapeType="1" noTextEdit="1"/>
                  </p:cNvSpPr>
                  <p:nvPr/>
                </p:nvSpPr>
                <p:spPr>
                  <a:xfrm>
                    <a:off x="4218294" y="4598791"/>
                    <a:ext cx="367985" cy="369332"/>
                  </a:xfrm>
                  <a:prstGeom prst="rect">
                    <a:avLst/>
                  </a:prstGeom>
                  <a:blipFill>
                    <a:blip r:embed="rId21"/>
                    <a:stretch>
                      <a:fillRect/>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5FD5285C-05CA-4C70-B23B-737700036747}"/>
                  </a:ext>
                </a:extLst>
              </p:cNvPr>
              <p:cNvCxnSpPr>
                <a:cxnSpLocks/>
                <a:stCxn id="39" idx="3"/>
                <a:endCxn id="36" idx="0"/>
              </p:cNvCxnSpPr>
              <p:nvPr/>
            </p:nvCxnSpPr>
            <p:spPr>
              <a:xfrm flipH="1">
                <a:off x="4414181" y="3082076"/>
                <a:ext cx="311665" cy="121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7028D72D-D4BC-43B5-B044-31EF52A6F638}"/>
                      </a:ext>
                    </a:extLst>
                  </p:cNvPr>
                  <p:cNvSpPr/>
                  <p:nvPr/>
                </p:nvSpPr>
                <p:spPr>
                  <a:xfrm>
                    <a:off x="4673119" y="2774763"/>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8</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9" name="椭圆 38">
                    <a:extLst>
                      <a:ext uri="{FF2B5EF4-FFF2-40B4-BE49-F238E27FC236}">
                        <a16:creationId xmlns:a16="http://schemas.microsoft.com/office/drawing/2014/main" id="{7028D72D-D4BC-43B5-B044-31EF52A6F638}"/>
                      </a:ext>
                    </a:extLst>
                  </p:cNvPr>
                  <p:cNvSpPr>
                    <a:spLocks noRot="1" noChangeAspect="1" noMove="1" noResize="1" noEditPoints="1" noAdjustHandles="1" noChangeArrowheads="1" noChangeShapeType="1" noTextEdit="1"/>
                  </p:cNvSpPr>
                  <p:nvPr/>
                </p:nvSpPr>
                <p:spPr>
                  <a:xfrm>
                    <a:off x="4673119" y="2774763"/>
                    <a:ext cx="360040" cy="360040"/>
                  </a:xfrm>
                  <a:prstGeom prst="ellipse">
                    <a:avLst/>
                  </a:prstGeom>
                  <a:blipFill>
                    <a:blip r:embed="rId22"/>
                    <a:stretch>
                      <a:fillRect/>
                    </a:stretch>
                  </a:blipFill>
                  <a:ln w="12700">
                    <a:solidFill>
                      <a:schemeClr val="tx1"/>
                    </a:solidFill>
                  </a:ln>
                </p:spPr>
                <p:txBody>
                  <a:bodyPr/>
                  <a:lstStyle/>
                  <a:p>
                    <a:r>
                      <a:rPr lang="zh-CN" altLang="en-US">
                        <a:noFill/>
                      </a:rPr>
                      <a:t> </a:t>
                    </a:r>
                  </a:p>
                </p:txBody>
              </p:sp>
            </mc:Fallback>
          </mc:AlternateContent>
          <p:cxnSp>
            <p:nvCxnSpPr>
              <p:cNvPr id="40" name="直接连接符 39">
                <a:extLst>
                  <a:ext uri="{FF2B5EF4-FFF2-40B4-BE49-F238E27FC236}">
                    <a16:creationId xmlns:a16="http://schemas.microsoft.com/office/drawing/2014/main" id="{FB816F7F-1200-47A5-894D-A3DF2318D8D5}"/>
                  </a:ext>
                </a:extLst>
              </p:cNvPr>
              <p:cNvCxnSpPr>
                <a:cxnSpLocks/>
                <a:stCxn id="39" idx="5"/>
                <a:endCxn id="26" idx="0"/>
              </p:cNvCxnSpPr>
              <p:nvPr/>
            </p:nvCxnSpPr>
            <p:spPr>
              <a:xfrm>
                <a:off x="4980432" y="3082076"/>
                <a:ext cx="520338" cy="4023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768C497F-56FB-44FA-9830-0092CAD1A290}"/>
                      </a:ext>
                    </a:extLst>
                  </p:cNvPr>
                  <p:cNvSpPr/>
                  <p:nvPr/>
                </p:nvSpPr>
                <p:spPr>
                  <a:xfrm>
                    <a:off x="4664786" y="3078458"/>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3" name="矩形 42">
                    <a:extLst>
                      <a:ext uri="{FF2B5EF4-FFF2-40B4-BE49-F238E27FC236}">
                        <a16:creationId xmlns:a16="http://schemas.microsoft.com/office/drawing/2014/main" id="{768C497F-56FB-44FA-9830-0092CAD1A290}"/>
                      </a:ext>
                    </a:extLst>
                  </p:cNvPr>
                  <p:cNvSpPr>
                    <a:spLocks noRot="1" noChangeAspect="1" noMove="1" noResize="1" noEditPoints="1" noAdjustHandles="1" noChangeArrowheads="1" noChangeShapeType="1" noTextEdit="1"/>
                  </p:cNvSpPr>
                  <p:nvPr/>
                </p:nvSpPr>
                <p:spPr>
                  <a:xfrm>
                    <a:off x="4664786" y="3078458"/>
                    <a:ext cx="410690" cy="369332"/>
                  </a:xfrm>
                  <a:prstGeom prst="rect">
                    <a:avLst/>
                  </a:prstGeom>
                  <a:blipFill>
                    <a:blip r:embed="rId2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A0B00940-68EC-4F5F-B1B3-251BCCDAFE71}"/>
                    </a:ext>
                  </a:extLst>
                </p:cNvPr>
                <p:cNvSpPr/>
                <p:nvPr/>
              </p:nvSpPr>
              <p:spPr>
                <a:xfrm>
                  <a:off x="4982061" y="2768414"/>
                  <a:ext cx="482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oMath>
                    </m:oMathPara>
                  </a14:m>
                  <a:endParaRPr lang="zh-CN" altLang="en-US" dirty="0"/>
                </a:p>
              </p:txBody>
            </p:sp>
          </mc:Choice>
          <mc:Fallback xmlns="">
            <p:sp>
              <p:nvSpPr>
                <p:cNvPr id="45" name="矩形 44">
                  <a:extLst>
                    <a:ext uri="{FF2B5EF4-FFF2-40B4-BE49-F238E27FC236}">
                      <a16:creationId xmlns:a16="http://schemas.microsoft.com/office/drawing/2014/main" id="{A0B00940-68EC-4F5F-B1B3-251BCCDAFE71}"/>
                    </a:ext>
                  </a:extLst>
                </p:cNvPr>
                <p:cNvSpPr>
                  <a:spLocks noRot="1" noChangeAspect="1" noMove="1" noResize="1" noEditPoints="1" noAdjustHandles="1" noChangeArrowheads="1" noChangeShapeType="1" noTextEdit="1"/>
                </p:cNvSpPr>
                <p:nvPr/>
              </p:nvSpPr>
              <p:spPr>
                <a:xfrm>
                  <a:off x="4982061" y="2768414"/>
                  <a:ext cx="482824" cy="369332"/>
                </a:xfrm>
                <a:prstGeom prst="rect">
                  <a:avLst/>
                </a:prstGeom>
                <a:blipFill>
                  <a:blip r:embed="rId24"/>
                  <a:stretch>
                    <a:fillRect/>
                  </a:stretch>
                </a:blipFill>
              </p:spPr>
              <p:txBody>
                <a:bodyPr/>
                <a:lstStyle/>
                <a:p>
                  <a:r>
                    <a:rPr lang="zh-CN" altLang="en-US">
                      <a:noFill/>
                    </a:rPr>
                    <a:t> </a:t>
                  </a:r>
                </a:p>
              </p:txBody>
            </p:sp>
          </mc:Fallback>
        </mc:AlternateContent>
      </p:grpSp>
      <p:grpSp>
        <p:nvGrpSpPr>
          <p:cNvPr id="58" name="组合 57">
            <a:extLst>
              <a:ext uri="{FF2B5EF4-FFF2-40B4-BE49-F238E27FC236}">
                <a16:creationId xmlns:a16="http://schemas.microsoft.com/office/drawing/2014/main" id="{4D6E5A29-4EE6-4EBB-A941-98D07F2527B6}"/>
              </a:ext>
            </a:extLst>
          </p:cNvPr>
          <p:cNvGrpSpPr/>
          <p:nvPr/>
        </p:nvGrpSpPr>
        <p:grpSpPr>
          <a:xfrm>
            <a:off x="3665440" y="3392334"/>
            <a:ext cx="1348438" cy="1217250"/>
            <a:chOff x="3665440" y="2960286"/>
            <a:chExt cx="1348438" cy="1217250"/>
          </a:xfrm>
        </p:grpSpPr>
        <p:grpSp>
          <p:nvGrpSpPr>
            <p:cNvPr id="48" name="组合 47">
              <a:extLst>
                <a:ext uri="{FF2B5EF4-FFF2-40B4-BE49-F238E27FC236}">
                  <a16:creationId xmlns:a16="http://schemas.microsoft.com/office/drawing/2014/main" id="{E62F2E7C-9F6E-435E-BA93-8DE69E68DC1F}"/>
                </a:ext>
              </a:extLst>
            </p:cNvPr>
            <p:cNvGrpSpPr/>
            <p:nvPr/>
          </p:nvGrpSpPr>
          <p:grpSpPr>
            <a:xfrm>
              <a:off x="3665440" y="2966635"/>
              <a:ext cx="1348438" cy="1210901"/>
              <a:chOff x="4516907" y="2774763"/>
              <a:chExt cx="1348438" cy="1210901"/>
            </a:xfrm>
          </p:grpSpPr>
          <p:cxnSp>
            <p:nvCxnSpPr>
              <p:cNvPr id="52" name="直接连接符 51">
                <a:extLst>
                  <a:ext uri="{FF2B5EF4-FFF2-40B4-BE49-F238E27FC236}">
                    <a16:creationId xmlns:a16="http://schemas.microsoft.com/office/drawing/2014/main" id="{81B1BFE6-BC8F-45D6-AB39-5761ADF23C7D}"/>
                  </a:ext>
                </a:extLst>
              </p:cNvPr>
              <p:cNvCxnSpPr>
                <a:cxnSpLocks/>
                <a:stCxn id="53" idx="3"/>
                <a:endCxn id="13" idx="0"/>
              </p:cNvCxnSpPr>
              <p:nvPr/>
            </p:nvCxnSpPr>
            <p:spPr>
              <a:xfrm flipH="1">
                <a:off x="4516907" y="3082076"/>
                <a:ext cx="415155" cy="903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3406658A-9132-4ED1-8E38-8CADCCDA4D3E}"/>
                      </a:ext>
                    </a:extLst>
                  </p:cNvPr>
                  <p:cNvSpPr/>
                  <p:nvPr/>
                </p:nvSpPr>
                <p:spPr>
                  <a:xfrm>
                    <a:off x="4879335" y="2774763"/>
                    <a:ext cx="360040" cy="3600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9</m:t>
                          </m:r>
                        </m:oMath>
                      </m:oMathPara>
                    </a14:m>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3" name="椭圆 52">
                    <a:extLst>
                      <a:ext uri="{FF2B5EF4-FFF2-40B4-BE49-F238E27FC236}">
                        <a16:creationId xmlns:a16="http://schemas.microsoft.com/office/drawing/2014/main" id="{3406658A-9132-4ED1-8E38-8CADCCDA4D3E}"/>
                      </a:ext>
                    </a:extLst>
                  </p:cNvPr>
                  <p:cNvSpPr>
                    <a:spLocks noRot="1" noChangeAspect="1" noMove="1" noResize="1" noEditPoints="1" noAdjustHandles="1" noChangeArrowheads="1" noChangeShapeType="1" noTextEdit="1"/>
                  </p:cNvSpPr>
                  <p:nvPr/>
                </p:nvSpPr>
                <p:spPr>
                  <a:xfrm>
                    <a:off x="4879335" y="2774763"/>
                    <a:ext cx="360040" cy="360040"/>
                  </a:xfrm>
                  <a:prstGeom prst="ellipse">
                    <a:avLst/>
                  </a:prstGeom>
                  <a:blipFill>
                    <a:blip r:embed="rId25"/>
                    <a:stretch>
                      <a:fillRect/>
                    </a:stretch>
                  </a:blipFill>
                  <a:ln w="12700">
                    <a:solidFill>
                      <a:schemeClr val="tx1"/>
                    </a:solidFill>
                  </a:ln>
                </p:spPr>
                <p:txBody>
                  <a:bodyPr/>
                  <a:lstStyle/>
                  <a:p>
                    <a:r>
                      <a:rPr lang="zh-CN" altLang="en-US">
                        <a:noFill/>
                      </a:rPr>
                      <a:t> </a:t>
                    </a:r>
                  </a:p>
                </p:txBody>
              </p:sp>
            </mc:Fallback>
          </mc:AlternateContent>
          <p:cxnSp>
            <p:nvCxnSpPr>
              <p:cNvPr id="54" name="直接连接符 53">
                <a:extLst>
                  <a:ext uri="{FF2B5EF4-FFF2-40B4-BE49-F238E27FC236}">
                    <a16:creationId xmlns:a16="http://schemas.microsoft.com/office/drawing/2014/main" id="{87AF893A-0433-481A-8906-34AE837A7DAC}"/>
                  </a:ext>
                </a:extLst>
              </p:cNvPr>
              <p:cNvCxnSpPr>
                <a:cxnSpLocks/>
                <a:stCxn id="53" idx="5"/>
                <a:endCxn id="39" idx="1"/>
              </p:cNvCxnSpPr>
              <p:nvPr/>
            </p:nvCxnSpPr>
            <p:spPr>
              <a:xfrm>
                <a:off x="5186648" y="3082076"/>
                <a:ext cx="678697" cy="2466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2AEEF4B1-DC76-4DEC-B515-6F21FC938C7C}"/>
                      </a:ext>
                    </a:extLst>
                  </p:cNvPr>
                  <p:cNvSpPr/>
                  <p:nvPr/>
                </p:nvSpPr>
                <p:spPr>
                  <a:xfrm>
                    <a:off x="4871002" y="3078458"/>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55" name="矩形 54">
                    <a:extLst>
                      <a:ext uri="{FF2B5EF4-FFF2-40B4-BE49-F238E27FC236}">
                        <a16:creationId xmlns:a16="http://schemas.microsoft.com/office/drawing/2014/main" id="{2AEEF4B1-DC76-4DEC-B515-6F21FC938C7C}"/>
                      </a:ext>
                    </a:extLst>
                  </p:cNvPr>
                  <p:cNvSpPr>
                    <a:spLocks noRot="1" noChangeAspect="1" noMove="1" noResize="1" noEditPoints="1" noAdjustHandles="1" noChangeArrowheads="1" noChangeShapeType="1" noTextEdit="1"/>
                  </p:cNvSpPr>
                  <p:nvPr/>
                </p:nvSpPr>
                <p:spPr>
                  <a:xfrm>
                    <a:off x="4871002" y="3078458"/>
                    <a:ext cx="410690" cy="369332"/>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01C41E02-E49D-411D-A987-3DA3824D74DE}"/>
                    </a:ext>
                  </a:extLst>
                </p:cNvPr>
                <p:cNvSpPr/>
                <p:nvPr/>
              </p:nvSpPr>
              <p:spPr>
                <a:xfrm>
                  <a:off x="4336810" y="2960286"/>
                  <a:ext cx="482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oMath>
                    </m:oMathPara>
                  </a14:m>
                  <a:endParaRPr lang="zh-CN" altLang="en-US" dirty="0"/>
                </a:p>
              </p:txBody>
            </p:sp>
          </mc:Choice>
          <mc:Fallback xmlns="">
            <p:sp>
              <p:nvSpPr>
                <p:cNvPr id="49" name="矩形 48">
                  <a:extLst>
                    <a:ext uri="{FF2B5EF4-FFF2-40B4-BE49-F238E27FC236}">
                      <a16:creationId xmlns:a16="http://schemas.microsoft.com/office/drawing/2014/main" id="{01C41E02-E49D-411D-A987-3DA3824D74DE}"/>
                    </a:ext>
                  </a:extLst>
                </p:cNvPr>
                <p:cNvSpPr>
                  <a:spLocks noRot="1" noChangeAspect="1" noMove="1" noResize="1" noEditPoints="1" noAdjustHandles="1" noChangeArrowheads="1" noChangeShapeType="1" noTextEdit="1"/>
                </p:cNvSpPr>
                <p:nvPr/>
              </p:nvSpPr>
              <p:spPr>
                <a:xfrm>
                  <a:off x="4336810" y="2960286"/>
                  <a:ext cx="482824" cy="369332"/>
                </a:xfrm>
                <a:prstGeom prst="rect">
                  <a:avLst/>
                </a:prstGeom>
                <a:blipFill>
                  <a:blip r:embed="rId2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0169DE1C-6173-41B9-8C83-0CFF96982ACC}"/>
                  </a:ext>
                </a:extLst>
              </p:cNvPr>
              <p:cNvSpPr/>
              <p:nvPr/>
            </p:nvSpPr>
            <p:spPr bwMode="auto">
              <a:xfrm>
                <a:off x="6565994" y="3395880"/>
                <a:ext cx="1872208" cy="360040"/>
              </a:xfrm>
              <a:prstGeom prst="rect">
                <a:avLst/>
              </a:prstGeom>
              <a:noFill/>
              <a:ln w="9525">
                <a:solidFill>
                  <a:schemeClr val="tx1"/>
                </a:solidFill>
                <a:miter lim="800000"/>
                <a:headEnd/>
                <a:tailEnd/>
              </a:ln>
            </p:spPr>
            <p:txBody>
              <a:bodyPr wrap="none" rtlCol="0" anchor="ctr"/>
              <a:lstStyle/>
              <a:p>
                <a:pPr algn="l" eaLnBrk="1" hangingPunct="1"/>
                <a:r>
                  <a:rPr lang="en-US" altLang="zh-CN" b="0" dirty="0">
                    <a:latin typeface="Times New Roman" panose="02020603050405020304" pitchFamily="18" charset="0"/>
                    <a:cs typeface="Times New Roman" panose="02020603050405020304" pitchFamily="18" charset="0"/>
                  </a:rPr>
                  <a:t>(1)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,$2)</m:t>
                    </m:r>
                  </m:oMath>
                </a14:m>
                <a:endParaRPr lang="zh-CN" altLang="en-US" b="0" i="1" dirty="0">
                  <a:latin typeface="Cambria Math" panose="02040503050406030204" pitchFamily="18" charset="0"/>
                </a:endParaRPr>
              </a:p>
            </p:txBody>
          </p:sp>
        </mc:Choice>
        <mc:Fallback xmlns="">
          <p:sp>
            <p:nvSpPr>
              <p:cNvPr id="59" name="矩形 58">
                <a:extLst>
                  <a:ext uri="{FF2B5EF4-FFF2-40B4-BE49-F238E27FC236}">
                    <a16:creationId xmlns:a16="http://schemas.microsoft.com/office/drawing/2014/main" id="{0169DE1C-6173-41B9-8C83-0CFF96982ACC}"/>
                  </a:ext>
                </a:extLst>
              </p:cNvPr>
              <p:cNvSpPr>
                <a:spLocks noRot="1" noChangeAspect="1" noMove="1" noResize="1" noEditPoints="1" noAdjustHandles="1" noChangeArrowheads="1" noChangeShapeType="1" noTextEdit="1"/>
              </p:cNvSpPr>
              <p:nvPr/>
            </p:nvSpPr>
            <p:spPr bwMode="auto">
              <a:xfrm>
                <a:off x="6565994" y="3395880"/>
                <a:ext cx="1872208" cy="360040"/>
              </a:xfrm>
              <a:prstGeom prst="rect">
                <a:avLst/>
              </a:prstGeom>
              <a:blipFill>
                <a:blip r:embed="rId28"/>
                <a:stretch>
                  <a:fillRect l="-226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16EB927-1AB4-4E38-81E1-68DC730478E8}"/>
                  </a:ext>
                </a:extLst>
              </p:cNvPr>
              <p:cNvSpPr/>
              <p:nvPr/>
            </p:nvSpPr>
            <p:spPr bwMode="auto">
              <a:xfrm>
                <a:off x="6565994" y="3755920"/>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,$2,$3)</m:t>
                    </m:r>
                  </m:oMath>
                </a14:m>
                <a:endParaRPr lang="zh-CN" altLang="en-US" b="0" i="1" dirty="0">
                  <a:latin typeface="Cambria Math" panose="02040503050406030204" pitchFamily="18" charset="0"/>
                </a:endParaRPr>
              </a:p>
            </p:txBody>
          </p:sp>
        </mc:Choice>
        <mc:Fallback xmlns="">
          <p:sp>
            <p:nvSpPr>
              <p:cNvPr id="63" name="矩形 62">
                <a:extLst>
                  <a:ext uri="{FF2B5EF4-FFF2-40B4-BE49-F238E27FC236}">
                    <a16:creationId xmlns:a16="http://schemas.microsoft.com/office/drawing/2014/main" id="{416EB927-1AB4-4E38-81E1-68DC730478E8}"/>
                  </a:ext>
                </a:extLst>
              </p:cNvPr>
              <p:cNvSpPr>
                <a:spLocks noRot="1" noChangeAspect="1" noMove="1" noResize="1" noEditPoints="1" noAdjustHandles="1" noChangeArrowheads="1" noChangeShapeType="1" noTextEdit="1"/>
              </p:cNvSpPr>
              <p:nvPr/>
            </p:nvSpPr>
            <p:spPr bwMode="auto">
              <a:xfrm>
                <a:off x="6565994" y="3755920"/>
                <a:ext cx="1872208" cy="360040"/>
              </a:xfrm>
              <a:prstGeom prst="rect">
                <a:avLst/>
              </a:prstGeom>
              <a:blipFill>
                <a:blip r:embed="rId29"/>
                <a:stretch>
                  <a:fillRect l="-226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DFAD4FFF-2847-482B-9F64-88D33DDA9D47}"/>
                  </a:ext>
                </a:extLst>
              </p:cNvPr>
              <p:cNvSpPr/>
              <p:nvPr/>
            </p:nvSpPr>
            <p:spPr bwMode="auto">
              <a:xfrm>
                <a:off x="6565994" y="4115960"/>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(3)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oMath>
                </a14:m>
                <a:endParaRPr lang="zh-CN" altLang="en-US" b="0" i="1" dirty="0">
                  <a:latin typeface="Cambria Math" panose="02040503050406030204" pitchFamily="18" charset="0"/>
                </a:endParaRPr>
              </a:p>
            </p:txBody>
          </p:sp>
        </mc:Choice>
        <mc:Fallback xmlns="">
          <p:sp>
            <p:nvSpPr>
              <p:cNvPr id="64" name="矩形 63">
                <a:extLst>
                  <a:ext uri="{FF2B5EF4-FFF2-40B4-BE49-F238E27FC236}">
                    <a16:creationId xmlns:a16="http://schemas.microsoft.com/office/drawing/2014/main" id="{DFAD4FFF-2847-482B-9F64-88D33DDA9D47}"/>
                  </a:ext>
                </a:extLst>
              </p:cNvPr>
              <p:cNvSpPr>
                <a:spLocks noRot="1" noChangeAspect="1" noMove="1" noResize="1" noEditPoints="1" noAdjustHandles="1" noChangeArrowheads="1" noChangeShapeType="1" noTextEdit="1"/>
              </p:cNvSpPr>
              <p:nvPr/>
            </p:nvSpPr>
            <p:spPr bwMode="auto">
              <a:xfrm>
                <a:off x="6565994" y="4115960"/>
                <a:ext cx="1872208" cy="360040"/>
              </a:xfrm>
              <a:prstGeom prst="rect">
                <a:avLst/>
              </a:prstGeom>
              <a:blipFill>
                <a:blip r:embed="rId30"/>
                <a:stretch>
                  <a:fillRect l="-226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A924636E-76B1-476D-9C40-0F3876701820}"/>
                  </a:ext>
                </a:extLst>
              </p:cNvPr>
              <p:cNvSpPr/>
              <p:nvPr/>
            </p:nvSpPr>
            <p:spPr bwMode="auto">
              <a:xfrm>
                <a:off x="6565994" y="4476000"/>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(4) </a:t>
                </a:r>
                <a14:m>
                  <m:oMath xmlns:m="http://schemas.openxmlformats.org/officeDocument/2006/math">
                    <m:r>
                      <a:rPr lang="en-US" altLang="zh-CN" b="0" i="1" smtClean="0">
                        <a:latin typeface="Cambria Math" panose="02040503050406030204" pitchFamily="18" charset="0"/>
                      </a:rPr>
                      <m:t>(−,$1,$3,$4)</m:t>
                    </m:r>
                  </m:oMath>
                </a14:m>
                <a:endParaRPr lang="zh-CN" altLang="en-US" b="0" i="1" dirty="0">
                  <a:latin typeface="Cambria Math" panose="02040503050406030204" pitchFamily="18" charset="0"/>
                </a:endParaRPr>
              </a:p>
            </p:txBody>
          </p:sp>
        </mc:Choice>
        <mc:Fallback xmlns="">
          <p:sp>
            <p:nvSpPr>
              <p:cNvPr id="65" name="矩形 64">
                <a:extLst>
                  <a:ext uri="{FF2B5EF4-FFF2-40B4-BE49-F238E27FC236}">
                    <a16:creationId xmlns:a16="http://schemas.microsoft.com/office/drawing/2014/main" id="{A924636E-76B1-476D-9C40-0F3876701820}"/>
                  </a:ext>
                </a:extLst>
              </p:cNvPr>
              <p:cNvSpPr>
                <a:spLocks noRot="1" noChangeAspect="1" noMove="1" noResize="1" noEditPoints="1" noAdjustHandles="1" noChangeArrowheads="1" noChangeShapeType="1" noTextEdit="1"/>
              </p:cNvSpPr>
              <p:nvPr/>
            </p:nvSpPr>
            <p:spPr bwMode="auto">
              <a:xfrm>
                <a:off x="6565994" y="4476000"/>
                <a:ext cx="1872208" cy="360040"/>
              </a:xfrm>
              <a:prstGeom prst="rect">
                <a:avLst/>
              </a:prstGeom>
              <a:blipFill>
                <a:blip r:embed="rId31"/>
                <a:stretch>
                  <a:fillRect l="-2265" t="-8197" b="-26230"/>
                </a:stretch>
              </a:blipFill>
              <a:ln w="9525">
                <a:solidFill>
                  <a:schemeClr val="tx1"/>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9770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up)">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up)">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up)">
                                      <p:cBhvr>
                                        <p:cTn id="4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9" grpId="0" animBg="1"/>
      <p:bldP spid="63" grpId="0" animBg="1"/>
      <p:bldP spid="64" grpId="0" animBg="1"/>
      <p:bldP spid="6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a:xfrm>
            <a:off x="6457950" y="6448251"/>
            <a:ext cx="2057400" cy="365125"/>
          </a:xfrm>
        </p:spPr>
        <p:txBody>
          <a:bodyPr/>
          <a:lstStyle/>
          <a:p>
            <a:pPr>
              <a:defRPr/>
            </a:pPr>
            <a:fld id="{71D828F9-2628-9149-86BE-B70DE401120D}" type="slidenum">
              <a:rPr lang="en-US" smtClean="0"/>
              <a:t>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69309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9.4.1 </a:t>
            </a:r>
            <a:r>
              <a:rPr lang="zh-CN" altLang="en-US" dirty="0">
                <a:solidFill>
                  <a:schemeClr val="bg1"/>
                </a:solidFill>
                <a:latin typeface="微软雅黑" panose="020B0503020204020204" pitchFamily="34" charset="-122"/>
                <a:ea typeface="微软雅黑" panose="020B0503020204020204" pitchFamily="34" charset="-122"/>
              </a:rPr>
              <a:t>基本思想</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620F1AD3-1BEF-452A-ABF5-9AF35E490FC2}"/>
                  </a:ext>
                </a:extLst>
              </p:cNvPr>
              <p:cNvSpPr txBox="1">
                <a:spLocks noChangeArrowheads="1"/>
              </p:cNvSpPr>
              <p:nvPr/>
            </p:nvSpPr>
            <p:spPr bwMode="auto">
              <a:xfrm>
                <a:off x="251520" y="1146738"/>
                <a:ext cx="4320480" cy="2215991"/>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原程序</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个寄存器</a:t>
                </a: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ebx</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,$2,$3)</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(−,$1,$3,$4)</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620F1AD3-1BEF-452A-ABF5-9AF35E490FC2}"/>
                  </a:ext>
                </a:extLst>
              </p:cNvPr>
              <p:cNvSpPr txBox="1">
                <a:spLocks noRot="1" noChangeAspect="1" noMove="1" noResize="1" noEditPoints="1" noAdjustHandles="1" noChangeArrowheads="1" noChangeShapeType="1" noTextEdit="1"/>
              </p:cNvSpPr>
              <p:nvPr/>
            </p:nvSpPr>
            <p:spPr bwMode="auto">
              <a:xfrm>
                <a:off x="251520" y="1146738"/>
                <a:ext cx="4320480" cy="2215991"/>
              </a:xfrm>
              <a:prstGeom prst="rect">
                <a:avLst/>
              </a:prstGeom>
              <a:blipFill>
                <a:blip r:embed="rId3"/>
                <a:stretch>
                  <a:fillRect l="-1125"/>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0169DE1C-6173-41B9-8C83-0CFF96982ACC}"/>
                  </a:ext>
                </a:extLst>
              </p:cNvPr>
              <p:cNvSpPr/>
              <p:nvPr/>
            </p:nvSpPr>
            <p:spPr bwMode="auto">
              <a:xfrm>
                <a:off x="179512" y="3533074"/>
                <a:ext cx="2592288" cy="299227"/>
              </a:xfrm>
              <a:prstGeom prst="rect">
                <a:avLst/>
              </a:prstGeom>
              <a:noFill/>
              <a:ln w="9525">
                <a:solidFill>
                  <a:schemeClr val="tx1"/>
                </a:solidFill>
                <a:miter lim="800000"/>
                <a:headEnd/>
                <a:tailEnd/>
              </a:ln>
            </p:spPr>
            <p:txBody>
              <a:bodyPr wrap="none" rtlCol="0" anchor="ctr"/>
              <a:lstStyle/>
              <a:p>
                <a:pPr algn="l" eaLnBrk="1" hangingPunct="1"/>
                <a:r>
                  <a:rPr lang="en-US" altLang="zh-CN" b="0" dirty="0">
                    <a:latin typeface="Times New Roman" panose="02020603050405020304" pitchFamily="18" charset="0"/>
                    <a:cs typeface="Times New Roman" panose="02020603050405020304" pitchFamily="18" charset="0"/>
                  </a:rPr>
                  <a:t>(1)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m:t>
                    </m:r>
                    <m:sSub>
                      <m:sSubPr>
                        <m:ctrlPr>
                          <a:rPr lang="zh-CN" altLang="en-US" i="1" dirty="0" smtClean="0">
                            <a:latin typeface="Cambria Math" panose="02040503050406030204" pitchFamily="18" charset="0"/>
                          </a:rPr>
                        </m:ctrlPr>
                      </m:sSubPr>
                      <m:e>
                        <m:acc>
                          <m:accPr>
                            <m:chr m:val="̂"/>
                            <m:ctrlPr>
                              <a:rPr lang="zh-CN" altLang="en-US" b="0" i="1" dirty="0" smtClean="0">
                                <a:latin typeface="Cambria Math" panose="02040503050406030204" pitchFamily="18" charset="0"/>
                              </a:rPr>
                            </m:ctrlPr>
                          </m:accPr>
                          <m:e>
                            <m:r>
                              <a:rPr lang="zh-CN" altLang="en-US" b="0" i="1" dirty="0" smtClean="0">
                                <a:latin typeface="Cambria Math" panose="02040503050406030204" pitchFamily="18" charset="0"/>
                              </a:rPr>
                              <m:t>𝛿</m:t>
                            </m:r>
                          </m:e>
                        </m:acc>
                      </m:e>
                      <m:sub>
                        <m:r>
                          <a:rPr lang="en-US" altLang="zh-CN" b="0" i="1" dirty="0" smtClean="0">
                            <a:latin typeface="Cambria Math" panose="02040503050406030204" pitchFamily="18" charset="0"/>
                          </a:rPr>
                          <m:t>𝑎</m:t>
                        </m:r>
                      </m:sub>
                    </m:sSub>
                    <m:r>
                      <a:rPr lang="en-US" altLang="zh-CN" b="0" i="1" dirty="0"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59" name="矩形 58">
                <a:extLst>
                  <a:ext uri="{FF2B5EF4-FFF2-40B4-BE49-F238E27FC236}">
                    <a16:creationId xmlns:a16="http://schemas.microsoft.com/office/drawing/2014/main" id="{0169DE1C-6173-41B9-8C83-0CFF96982ACC}"/>
                  </a:ext>
                </a:extLst>
              </p:cNvPr>
              <p:cNvSpPr>
                <a:spLocks noRot="1" noChangeAspect="1" noMove="1" noResize="1" noEditPoints="1" noAdjustHandles="1" noChangeArrowheads="1" noChangeShapeType="1" noTextEdit="1"/>
              </p:cNvSpPr>
              <p:nvPr/>
            </p:nvSpPr>
            <p:spPr bwMode="auto">
              <a:xfrm>
                <a:off x="179512" y="3533074"/>
                <a:ext cx="2592288" cy="299227"/>
              </a:xfrm>
              <a:prstGeom prst="rect">
                <a:avLst/>
              </a:prstGeom>
              <a:blipFill>
                <a:blip r:embed="rId4"/>
                <a:stretch>
                  <a:fillRect l="-1636"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8">
                <a:extLst>
                  <a:ext uri="{FF2B5EF4-FFF2-40B4-BE49-F238E27FC236}">
                    <a16:creationId xmlns:a16="http://schemas.microsoft.com/office/drawing/2014/main" id="{BBFED521-88BB-449C-B7A5-DF3FDBCB0D00}"/>
                  </a:ext>
                </a:extLst>
              </p:cNvPr>
              <p:cNvSpPr txBox="1">
                <a:spLocks noChangeArrowheads="1"/>
              </p:cNvSpPr>
              <p:nvPr/>
            </p:nvSpPr>
            <p:spPr bwMode="auto">
              <a:xfrm>
                <a:off x="4572000" y="1146738"/>
                <a:ext cx="4392488" cy="2215991"/>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调序后</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个寄存器</a:t>
                </a: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ebx</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,$2,$3)</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188" indent="0">
                  <a:lnSpc>
                    <a:spcPct val="150000"/>
                  </a:lnSpc>
                  <a:spcBef>
                    <a:spcPct val="20000"/>
                  </a:spcBef>
                  <a:buClrTx/>
                </a:pPr>
                <a14:m>
                  <m:oMathPara xmlns:m="http://schemas.openxmlformats.org/officeDocument/2006/math">
                    <m:oMathParaPr>
                      <m:jc m:val="left"/>
                    </m:oMathParaPr>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(−,$1,$3,$4)</m:t>
                      </m:r>
                    </m:oMath>
                  </m:oMathPara>
                </a14:m>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 name="TextBox 8">
                <a:extLst>
                  <a:ext uri="{FF2B5EF4-FFF2-40B4-BE49-F238E27FC236}">
                    <a16:creationId xmlns:a16="http://schemas.microsoft.com/office/drawing/2014/main" id="{BBFED521-88BB-449C-B7A5-DF3FDBCB0D00}"/>
                  </a:ext>
                </a:extLst>
              </p:cNvPr>
              <p:cNvSpPr txBox="1">
                <a:spLocks noRot="1" noChangeAspect="1" noMove="1" noResize="1" noEditPoints="1" noAdjustHandles="1" noChangeArrowheads="1" noChangeShapeType="1" noTextEdit="1"/>
              </p:cNvSpPr>
              <p:nvPr/>
            </p:nvSpPr>
            <p:spPr bwMode="auto">
              <a:xfrm>
                <a:off x="4572000" y="1146738"/>
                <a:ext cx="4392488" cy="2215991"/>
              </a:xfrm>
              <a:prstGeom prst="rect">
                <a:avLst/>
              </a:prstGeom>
              <a:blipFill>
                <a:blip r:embed="rId5"/>
                <a:stretch>
                  <a:fillRect l="-1107"/>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E718732C-91B4-48D7-875A-5497E1D96085}"/>
                  </a:ext>
                </a:extLst>
              </p:cNvPr>
              <p:cNvSpPr/>
              <p:nvPr/>
            </p:nvSpPr>
            <p:spPr bwMode="auto">
              <a:xfrm>
                <a:off x="179512" y="3832301"/>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b="0" i="1" smtClean="0">
                        <a:latin typeface="Cambria Math" panose="02040503050406030204" pitchFamily="18" charset="0"/>
                      </a:rPr>
                      <m:t>𝐴𝐷𝐷</m:t>
                    </m:r>
                    <m:r>
                      <a:rPr lang="en-US" altLang="zh-CN" b="0" i="1" smtClean="0">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𝑏</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57" name="矩形 56">
                <a:extLst>
                  <a:ext uri="{FF2B5EF4-FFF2-40B4-BE49-F238E27FC236}">
                    <a16:creationId xmlns:a16="http://schemas.microsoft.com/office/drawing/2014/main" id="{E718732C-91B4-48D7-875A-5497E1D96085}"/>
                  </a:ext>
                </a:extLst>
              </p:cNvPr>
              <p:cNvSpPr>
                <a:spLocks noRot="1" noChangeAspect="1" noMove="1" noResize="1" noEditPoints="1" noAdjustHandles="1" noChangeArrowheads="1" noChangeShapeType="1" noTextEdit="1"/>
              </p:cNvSpPr>
              <p:nvPr/>
            </p:nvSpPr>
            <p:spPr bwMode="auto">
              <a:xfrm>
                <a:off x="179512" y="3832301"/>
                <a:ext cx="2592288" cy="299227"/>
              </a:xfrm>
              <a:prstGeom prst="rect">
                <a:avLst/>
              </a:prstGeom>
              <a:blipFill>
                <a:blip r:embed="rId6"/>
                <a:stretch>
                  <a:fillRect l="-1636"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106366DD-9BF9-4BBB-BB70-2B5DFB35A891}"/>
                  </a:ext>
                </a:extLst>
              </p:cNvPr>
              <p:cNvSpPr/>
              <p:nvPr/>
            </p:nvSpPr>
            <p:spPr bwMode="auto">
              <a:xfrm>
                <a:off x="179512" y="4131528"/>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(3)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𝑐</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60" name="矩形 59">
                <a:extLst>
                  <a:ext uri="{FF2B5EF4-FFF2-40B4-BE49-F238E27FC236}">
                    <a16:creationId xmlns:a16="http://schemas.microsoft.com/office/drawing/2014/main" id="{106366DD-9BF9-4BBB-BB70-2B5DFB35A891}"/>
                  </a:ext>
                </a:extLst>
              </p:cNvPr>
              <p:cNvSpPr>
                <a:spLocks noRot="1" noChangeAspect="1" noMove="1" noResize="1" noEditPoints="1" noAdjustHandles="1" noChangeArrowheads="1" noChangeShapeType="1" noTextEdit="1"/>
              </p:cNvSpPr>
              <p:nvPr/>
            </p:nvSpPr>
            <p:spPr bwMode="auto">
              <a:xfrm>
                <a:off x="179512" y="4131528"/>
                <a:ext cx="2592288" cy="299227"/>
              </a:xfrm>
              <a:prstGeom prst="rect">
                <a:avLst/>
              </a:prstGeom>
              <a:blipFill>
                <a:blip r:embed="rId7"/>
                <a:stretch>
                  <a:fillRect l="-1636"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1ECDC1B-193D-47BE-A27F-F64562EB6918}"/>
                  </a:ext>
                </a:extLst>
              </p:cNvPr>
              <p:cNvSpPr/>
              <p:nvPr/>
            </p:nvSpPr>
            <p:spPr bwMode="auto">
              <a:xfrm>
                <a:off x="179512" y="4430755"/>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(4) </a:t>
                </a:r>
                <a14:m>
                  <m:oMath xmlns:m="http://schemas.openxmlformats.org/officeDocument/2006/math">
                    <m:r>
                      <a:rPr lang="en-US" altLang="zh-CN" b="0" i="1" smtClean="0">
                        <a:latin typeface="Cambria Math" panose="02040503050406030204" pitchFamily="18" charset="0"/>
                      </a:rPr>
                      <m:t>𝐴𝐷𝐷</m:t>
                    </m:r>
                    <m:r>
                      <a:rPr lang="en-US" altLang="zh-CN" b="0" i="1" smtClean="0">
                        <a:latin typeface="Cambria Math" panose="02040503050406030204" pitchFamily="18" charset="0"/>
                      </a:rPr>
                      <m:t> </m:t>
                    </m:r>
                    <m:r>
                      <a:rPr lang="en-US" altLang="zh-CN" i="1">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𝑑</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61" name="矩形 60">
                <a:extLst>
                  <a:ext uri="{FF2B5EF4-FFF2-40B4-BE49-F238E27FC236}">
                    <a16:creationId xmlns:a16="http://schemas.microsoft.com/office/drawing/2014/main" id="{11ECDC1B-193D-47BE-A27F-F64562EB6918}"/>
                  </a:ext>
                </a:extLst>
              </p:cNvPr>
              <p:cNvSpPr>
                <a:spLocks noRot="1" noChangeAspect="1" noMove="1" noResize="1" noEditPoints="1" noAdjustHandles="1" noChangeArrowheads="1" noChangeShapeType="1" noTextEdit="1"/>
              </p:cNvSpPr>
              <p:nvPr/>
            </p:nvSpPr>
            <p:spPr bwMode="auto">
              <a:xfrm>
                <a:off x="179512" y="4430755"/>
                <a:ext cx="2592288" cy="299227"/>
              </a:xfrm>
              <a:prstGeom prst="rect">
                <a:avLst/>
              </a:prstGeom>
              <a:blipFill>
                <a:blip r:embed="rId8"/>
                <a:stretch>
                  <a:fillRect l="-1636"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8EBA733A-6C59-4D1F-977B-62F5C9EDBED9}"/>
                  </a:ext>
                </a:extLst>
              </p:cNvPr>
              <p:cNvSpPr/>
              <p:nvPr/>
            </p:nvSpPr>
            <p:spPr bwMode="auto">
              <a:xfrm>
                <a:off x="179512" y="4729982"/>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(5)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62" name="矩形 61">
                <a:extLst>
                  <a:ext uri="{FF2B5EF4-FFF2-40B4-BE49-F238E27FC236}">
                    <a16:creationId xmlns:a16="http://schemas.microsoft.com/office/drawing/2014/main" id="{8EBA733A-6C59-4D1F-977B-62F5C9EDBED9}"/>
                  </a:ext>
                </a:extLst>
              </p:cNvPr>
              <p:cNvSpPr>
                <a:spLocks noRot="1" noChangeAspect="1" noMove="1" noResize="1" noEditPoints="1" noAdjustHandles="1" noChangeArrowheads="1" noChangeShapeType="1" noTextEdit="1"/>
              </p:cNvSpPr>
              <p:nvPr/>
            </p:nvSpPr>
            <p:spPr bwMode="auto">
              <a:xfrm>
                <a:off x="179512" y="4729982"/>
                <a:ext cx="2592288" cy="299227"/>
              </a:xfrm>
              <a:prstGeom prst="rect">
                <a:avLst/>
              </a:prstGeom>
              <a:blipFill>
                <a:blip r:embed="rId9"/>
                <a:stretch>
                  <a:fillRect l="-1636" t="-21569" b="-4117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992AEB52-44E6-424A-91E0-7D3BB9F33649}"/>
                  </a:ext>
                </a:extLst>
              </p:cNvPr>
              <p:cNvSpPr/>
              <p:nvPr/>
            </p:nvSpPr>
            <p:spPr bwMode="auto">
              <a:xfrm>
                <a:off x="179512" y="5029209"/>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(6)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𝑥</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66" name="矩形 65">
                <a:extLst>
                  <a:ext uri="{FF2B5EF4-FFF2-40B4-BE49-F238E27FC236}">
                    <a16:creationId xmlns:a16="http://schemas.microsoft.com/office/drawing/2014/main" id="{992AEB52-44E6-424A-91E0-7D3BB9F33649}"/>
                  </a:ext>
                </a:extLst>
              </p:cNvPr>
              <p:cNvSpPr>
                <a:spLocks noRot="1" noChangeAspect="1" noMove="1" noResize="1" noEditPoints="1" noAdjustHandles="1" noChangeArrowheads="1" noChangeShapeType="1" noTextEdit="1"/>
              </p:cNvSpPr>
              <p:nvPr/>
            </p:nvSpPr>
            <p:spPr bwMode="auto">
              <a:xfrm>
                <a:off x="179512" y="5029209"/>
                <a:ext cx="2592288" cy="299227"/>
              </a:xfrm>
              <a:prstGeom prst="rect">
                <a:avLst/>
              </a:prstGeom>
              <a:blipFill>
                <a:blip r:embed="rId10"/>
                <a:stretch>
                  <a:fillRect l="-1636"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12F2B558-E21C-41C8-B699-377FA2BA4C1D}"/>
                  </a:ext>
                </a:extLst>
              </p:cNvPr>
              <p:cNvSpPr/>
              <p:nvPr/>
            </p:nvSpPr>
            <p:spPr bwMode="auto">
              <a:xfrm>
                <a:off x="179512" y="5328436"/>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b="0" i="1" smtClean="0">
                        <a:latin typeface="Cambria Math" panose="02040503050406030204" pitchFamily="18" charset="0"/>
                      </a:rPr>
                      <m:t>𝑆𝑈𝐵</m:t>
                    </m:r>
                    <m:r>
                      <a:rPr lang="en-US" altLang="zh-CN" b="0" i="1" smtClean="0">
                        <a:latin typeface="Cambria Math" panose="02040503050406030204" pitchFamily="18" charset="0"/>
                      </a:rPr>
                      <m:t> </m:t>
                    </m:r>
                    <m:r>
                      <a:rPr lang="en-US" altLang="zh-CN" i="1">
                        <a:latin typeface="Cambria Math" panose="02040503050406030204" pitchFamily="18" charset="0"/>
                      </a:rPr>
                      <m:t>𝑒𝑎𝑥</m:t>
                    </m:r>
                    <m:r>
                      <a:rPr lang="en-US" altLang="zh-CN" b="0" i="1" smtClean="0">
                        <a:latin typeface="Cambria Math" panose="02040503050406030204" pitchFamily="18" charset="0"/>
                      </a:rPr>
                      <m:t>,</m:t>
                    </m:r>
                    <m:r>
                      <a:rPr lang="en-US" altLang="zh-CN" i="1">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67" name="矩形 66">
                <a:extLst>
                  <a:ext uri="{FF2B5EF4-FFF2-40B4-BE49-F238E27FC236}">
                    <a16:creationId xmlns:a16="http://schemas.microsoft.com/office/drawing/2014/main" id="{12F2B558-E21C-41C8-B699-377FA2BA4C1D}"/>
                  </a:ext>
                </a:extLst>
              </p:cNvPr>
              <p:cNvSpPr>
                <a:spLocks noRot="1" noChangeAspect="1" noMove="1" noResize="1" noEditPoints="1" noAdjustHandles="1" noChangeArrowheads="1" noChangeShapeType="1" noTextEdit="1"/>
              </p:cNvSpPr>
              <p:nvPr/>
            </p:nvSpPr>
            <p:spPr bwMode="auto">
              <a:xfrm>
                <a:off x="179512" y="5328436"/>
                <a:ext cx="2592288" cy="299227"/>
              </a:xfrm>
              <a:prstGeom prst="rect">
                <a:avLst/>
              </a:prstGeom>
              <a:blipFill>
                <a:blip r:embed="rId11"/>
                <a:stretch>
                  <a:fillRect l="-1636" t="-19608" b="-4117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7E81556D-EC72-4A79-9707-24D17AB8EB3D}"/>
                  </a:ext>
                </a:extLst>
              </p:cNvPr>
              <p:cNvSpPr/>
              <p:nvPr/>
            </p:nvSpPr>
            <p:spPr bwMode="auto">
              <a:xfrm>
                <a:off x="179512" y="5627663"/>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(8)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𝑒𝑏𝑥</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68" name="矩形 67">
                <a:extLst>
                  <a:ext uri="{FF2B5EF4-FFF2-40B4-BE49-F238E27FC236}">
                    <a16:creationId xmlns:a16="http://schemas.microsoft.com/office/drawing/2014/main" id="{7E81556D-EC72-4A79-9707-24D17AB8EB3D}"/>
                  </a:ext>
                </a:extLst>
              </p:cNvPr>
              <p:cNvSpPr>
                <a:spLocks noRot="1" noChangeAspect="1" noMove="1" noResize="1" noEditPoints="1" noAdjustHandles="1" noChangeArrowheads="1" noChangeShapeType="1" noTextEdit="1"/>
              </p:cNvSpPr>
              <p:nvPr/>
            </p:nvSpPr>
            <p:spPr bwMode="auto">
              <a:xfrm>
                <a:off x="179512" y="5627663"/>
                <a:ext cx="2592288" cy="299227"/>
              </a:xfrm>
              <a:prstGeom prst="rect">
                <a:avLst/>
              </a:prstGeom>
              <a:blipFill>
                <a:blip r:embed="rId12"/>
                <a:stretch>
                  <a:fillRect l="-1636" t="-19608" r="-1636"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BAAB32C5-A5B0-42A7-BA5A-ACC068B49FA7}"/>
                  </a:ext>
                </a:extLst>
              </p:cNvPr>
              <p:cNvSpPr/>
              <p:nvPr/>
            </p:nvSpPr>
            <p:spPr bwMode="auto">
              <a:xfrm>
                <a:off x="179512" y="5926890"/>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b="0" i="1" smtClean="0">
                        <a:latin typeface="Cambria Math" panose="02040503050406030204" pitchFamily="18" charset="0"/>
                      </a:rPr>
                      <m:t>𝑆𝑈𝐵</m:t>
                    </m:r>
                    <m:r>
                      <a:rPr lang="en-US" altLang="zh-CN" b="0" i="1" smtClean="0">
                        <a:latin typeface="Cambria Math" panose="02040503050406030204" pitchFamily="18" charset="0"/>
                      </a:rPr>
                      <m:t> </m:t>
                    </m:r>
                    <m:r>
                      <a:rPr lang="en-US" altLang="zh-CN" i="1">
                        <a:latin typeface="Cambria Math" panose="02040503050406030204" pitchFamily="18" charset="0"/>
                      </a:rPr>
                      <m:t>𝑒𝑏𝑥</m:t>
                    </m:r>
                    <m:r>
                      <a:rPr lang="en-US" altLang="zh-CN" b="0" i="1" smtClean="0">
                        <a:latin typeface="Cambria Math" panose="02040503050406030204" pitchFamily="18" charset="0"/>
                      </a:rPr>
                      <m:t>,</m:t>
                    </m:r>
                    <m:r>
                      <a:rPr lang="en-US" altLang="zh-CN" i="1">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69" name="矩形 68">
                <a:extLst>
                  <a:ext uri="{FF2B5EF4-FFF2-40B4-BE49-F238E27FC236}">
                    <a16:creationId xmlns:a16="http://schemas.microsoft.com/office/drawing/2014/main" id="{BAAB32C5-A5B0-42A7-BA5A-ACC068B49FA7}"/>
                  </a:ext>
                </a:extLst>
              </p:cNvPr>
              <p:cNvSpPr>
                <a:spLocks noRot="1" noChangeAspect="1" noMove="1" noResize="1" noEditPoints="1" noAdjustHandles="1" noChangeArrowheads="1" noChangeShapeType="1" noTextEdit="1"/>
              </p:cNvSpPr>
              <p:nvPr/>
            </p:nvSpPr>
            <p:spPr bwMode="auto">
              <a:xfrm>
                <a:off x="179512" y="5926890"/>
                <a:ext cx="2592288" cy="299227"/>
              </a:xfrm>
              <a:prstGeom prst="rect">
                <a:avLst/>
              </a:prstGeom>
              <a:blipFill>
                <a:blip r:embed="rId13"/>
                <a:stretch>
                  <a:fillRect l="-1636" t="-19608" b="-4117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4135F20-41A8-4BFB-AF39-E07788E9ED5B}"/>
                  </a:ext>
                </a:extLst>
              </p:cNvPr>
              <p:cNvSpPr/>
              <p:nvPr/>
            </p:nvSpPr>
            <p:spPr bwMode="auto">
              <a:xfrm>
                <a:off x="179512" y="6226117"/>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$4</m:t>
                        </m:r>
                      </m:sub>
                    </m:sSub>
                    <m:r>
                      <a:rPr lang="en-US" altLang="zh-CN" i="1" dirty="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4135F20-41A8-4BFB-AF39-E07788E9ED5B}"/>
                  </a:ext>
                </a:extLst>
              </p:cNvPr>
              <p:cNvSpPr>
                <a:spLocks noRot="1" noChangeAspect="1" noMove="1" noResize="1" noEditPoints="1" noAdjustHandles="1" noChangeArrowheads="1" noChangeShapeType="1" noTextEdit="1"/>
              </p:cNvSpPr>
              <p:nvPr/>
            </p:nvSpPr>
            <p:spPr bwMode="auto">
              <a:xfrm>
                <a:off x="179512" y="6226117"/>
                <a:ext cx="2592288" cy="299227"/>
              </a:xfrm>
              <a:prstGeom prst="rect">
                <a:avLst/>
              </a:prstGeom>
              <a:blipFill>
                <a:blip r:embed="rId14"/>
                <a:stretch>
                  <a:fillRect l="-1636" t="-19608" r="-4439"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2C64A78F-A3F7-4999-B8AD-B9897AFF4A27}"/>
                  </a:ext>
                </a:extLst>
              </p:cNvPr>
              <p:cNvSpPr/>
              <p:nvPr/>
            </p:nvSpPr>
            <p:spPr bwMode="auto">
              <a:xfrm>
                <a:off x="4644008" y="3561425"/>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m:t>
                    </m:r>
                    <m:r>
                      <a:rPr lang="en-US" altLang="zh-CN" b="0" i="1" smtClean="0">
                        <a:latin typeface="Cambria Math" panose="02040503050406030204" pitchFamily="18" charset="0"/>
                      </a:rPr>
                      <m:t>𝑎</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i="1" dirty="0">
                            <a:latin typeface="Cambria Math" panose="02040503050406030204" pitchFamily="18" charset="0"/>
                          </a:rPr>
                          <m:t>𝑐</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2" name="矩形 71">
                <a:extLst>
                  <a:ext uri="{FF2B5EF4-FFF2-40B4-BE49-F238E27FC236}">
                    <a16:creationId xmlns:a16="http://schemas.microsoft.com/office/drawing/2014/main" id="{2C64A78F-A3F7-4999-B8AD-B9897AFF4A27}"/>
                  </a:ext>
                </a:extLst>
              </p:cNvPr>
              <p:cNvSpPr>
                <a:spLocks noRot="1" noChangeAspect="1" noMove="1" noResize="1" noEditPoints="1" noAdjustHandles="1" noChangeArrowheads="1" noChangeShapeType="1" noTextEdit="1"/>
              </p:cNvSpPr>
              <p:nvPr/>
            </p:nvSpPr>
            <p:spPr bwMode="auto">
              <a:xfrm>
                <a:off x="4644008" y="3561425"/>
                <a:ext cx="2592288" cy="299227"/>
              </a:xfrm>
              <a:prstGeom prst="rect">
                <a:avLst/>
              </a:prstGeom>
              <a:blipFill>
                <a:blip r:embed="rId15"/>
                <a:stretch>
                  <a:fillRect l="-1874"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75560E7D-5951-493B-87DE-23BC68C6F2A5}"/>
                  </a:ext>
                </a:extLst>
              </p:cNvPr>
              <p:cNvSpPr/>
              <p:nvPr/>
            </p:nvSpPr>
            <p:spPr bwMode="auto">
              <a:xfrm>
                <a:off x="4644008" y="3860652"/>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b="0" i="1" smtClean="0">
                        <a:latin typeface="Cambria Math" panose="02040503050406030204" pitchFamily="18" charset="0"/>
                      </a:rPr>
                      <m:t>𝐴𝐷𝐷</m:t>
                    </m:r>
                    <m:r>
                      <a:rPr lang="en-US" altLang="zh-CN" b="0" i="1" smtClean="0">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𝑑</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75560E7D-5951-493B-87DE-23BC68C6F2A5}"/>
                  </a:ext>
                </a:extLst>
              </p:cNvPr>
              <p:cNvSpPr>
                <a:spLocks noRot="1" noChangeAspect="1" noMove="1" noResize="1" noEditPoints="1" noAdjustHandles="1" noChangeArrowheads="1" noChangeShapeType="1" noTextEdit="1"/>
              </p:cNvSpPr>
              <p:nvPr/>
            </p:nvSpPr>
            <p:spPr bwMode="auto">
              <a:xfrm>
                <a:off x="4644008" y="3860652"/>
                <a:ext cx="2592288" cy="299227"/>
              </a:xfrm>
              <a:prstGeom prst="rect">
                <a:avLst/>
              </a:prstGeom>
              <a:blipFill>
                <a:blip r:embed="rId16"/>
                <a:stretch>
                  <a:fillRect l="-1874" t="-17647" b="-4509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48969C69-00E9-4853-A36D-C21AA952FE64}"/>
                  </a:ext>
                </a:extLst>
              </p:cNvPr>
              <p:cNvSpPr/>
              <p:nvPr/>
            </p:nvSpPr>
            <p:spPr bwMode="auto">
              <a:xfrm>
                <a:off x="4644008" y="4159879"/>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(3)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𝑥</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4" name="矩形 73">
                <a:extLst>
                  <a:ext uri="{FF2B5EF4-FFF2-40B4-BE49-F238E27FC236}">
                    <a16:creationId xmlns:a16="http://schemas.microsoft.com/office/drawing/2014/main" id="{48969C69-00E9-4853-A36D-C21AA952FE64}"/>
                  </a:ext>
                </a:extLst>
              </p:cNvPr>
              <p:cNvSpPr>
                <a:spLocks noRot="1" noChangeAspect="1" noMove="1" noResize="1" noEditPoints="1" noAdjustHandles="1" noChangeArrowheads="1" noChangeShapeType="1" noTextEdit="1"/>
              </p:cNvSpPr>
              <p:nvPr/>
            </p:nvSpPr>
            <p:spPr bwMode="auto">
              <a:xfrm>
                <a:off x="4644008" y="4159879"/>
                <a:ext cx="2592288" cy="299227"/>
              </a:xfrm>
              <a:prstGeom prst="rect">
                <a:avLst/>
              </a:prstGeom>
              <a:blipFill>
                <a:blip r:embed="rId17"/>
                <a:stretch>
                  <a:fillRect l="-1874" t="-17647" b="-4509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661AAE44-F687-48DA-B2B8-C7FD756AE118}"/>
                  </a:ext>
                </a:extLst>
              </p:cNvPr>
              <p:cNvSpPr/>
              <p:nvPr/>
            </p:nvSpPr>
            <p:spPr bwMode="auto">
              <a:xfrm>
                <a:off x="4644008" y="4459106"/>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(4) </a:t>
                </a:r>
                <a14:m>
                  <m:oMath xmlns:m="http://schemas.openxmlformats.org/officeDocument/2006/math">
                    <m:r>
                      <a:rPr lang="en-US" altLang="zh-CN" b="0" i="1" smtClean="0">
                        <a:latin typeface="Cambria Math" panose="02040503050406030204" pitchFamily="18" charset="0"/>
                      </a:rPr>
                      <m:t>𝑆𝑈𝐵</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661AAE44-F687-48DA-B2B8-C7FD756AE118}"/>
                  </a:ext>
                </a:extLst>
              </p:cNvPr>
              <p:cNvSpPr>
                <a:spLocks noRot="1" noChangeAspect="1" noMove="1" noResize="1" noEditPoints="1" noAdjustHandles="1" noChangeArrowheads="1" noChangeShapeType="1" noTextEdit="1"/>
              </p:cNvSpPr>
              <p:nvPr/>
            </p:nvSpPr>
            <p:spPr bwMode="auto">
              <a:xfrm>
                <a:off x="4644008" y="4459106"/>
                <a:ext cx="2592288" cy="299227"/>
              </a:xfrm>
              <a:prstGeom prst="rect">
                <a:avLst/>
              </a:prstGeom>
              <a:blipFill>
                <a:blip r:embed="rId18"/>
                <a:stretch>
                  <a:fillRect l="-1874" t="-17308" b="-38462"/>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364589B-4224-4CE7-B530-21DB1CE43E82}"/>
                  </a:ext>
                </a:extLst>
              </p:cNvPr>
              <p:cNvSpPr/>
              <p:nvPr/>
            </p:nvSpPr>
            <p:spPr bwMode="auto">
              <a:xfrm>
                <a:off x="4644008" y="4758333"/>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(5)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𝑎</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7" name="矩形 76">
                <a:extLst>
                  <a:ext uri="{FF2B5EF4-FFF2-40B4-BE49-F238E27FC236}">
                    <a16:creationId xmlns:a16="http://schemas.microsoft.com/office/drawing/2014/main" id="{A364589B-4224-4CE7-B530-21DB1CE43E82}"/>
                  </a:ext>
                </a:extLst>
              </p:cNvPr>
              <p:cNvSpPr>
                <a:spLocks noRot="1" noChangeAspect="1" noMove="1" noResize="1" noEditPoints="1" noAdjustHandles="1" noChangeArrowheads="1" noChangeShapeType="1" noTextEdit="1"/>
              </p:cNvSpPr>
              <p:nvPr/>
            </p:nvSpPr>
            <p:spPr bwMode="auto">
              <a:xfrm>
                <a:off x="4644008" y="4758333"/>
                <a:ext cx="2592288" cy="299227"/>
              </a:xfrm>
              <a:prstGeom prst="rect">
                <a:avLst/>
              </a:prstGeom>
              <a:blipFill>
                <a:blip r:embed="rId19"/>
                <a:stretch>
                  <a:fillRect l="-1874"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BF1DF5C-0FE6-442E-91A6-3619D7C130D4}"/>
                  </a:ext>
                </a:extLst>
              </p:cNvPr>
              <p:cNvSpPr/>
              <p:nvPr/>
            </p:nvSpPr>
            <p:spPr bwMode="auto">
              <a:xfrm>
                <a:off x="4644008" y="5057560"/>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(6) </a:t>
                </a:r>
                <a14:m>
                  <m:oMath xmlns:m="http://schemas.openxmlformats.org/officeDocument/2006/math">
                    <m:r>
                      <a:rPr lang="en-US" altLang="zh-CN" b="0" i="1" smtClean="0">
                        <a:latin typeface="Cambria Math" panose="02040503050406030204" pitchFamily="18" charset="0"/>
                      </a:rPr>
                      <m:t>𝐴𝐷𝐷</m:t>
                    </m:r>
                    <m:r>
                      <a:rPr lang="en-US" altLang="zh-CN" b="0" i="1" smtClean="0">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𝑏</m:t>
                        </m:r>
                      </m:sub>
                    </m:sSub>
                    <m:r>
                      <a:rPr lang="en-US" altLang="zh-CN" i="1" dirty="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8" name="矩形 77">
                <a:extLst>
                  <a:ext uri="{FF2B5EF4-FFF2-40B4-BE49-F238E27FC236}">
                    <a16:creationId xmlns:a16="http://schemas.microsoft.com/office/drawing/2014/main" id="{ABF1DF5C-0FE6-442E-91A6-3619D7C130D4}"/>
                  </a:ext>
                </a:extLst>
              </p:cNvPr>
              <p:cNvSpPr>
                <a:spLocks noRot="1" noChangeAspect="1" noMove="1" noResize="1" noEditPoints="1" noAdjustHandles="1" noChangeArrowheads="1" noChangeShapeType="1" noTextEdit="1"/>
              </p:cNvSpPr>
              <p:nvPr/>
            </p:nvSpPr>
            <p:spPr bwMode="auto">
              <a:xfrm>
                <a:off x="4644008" y="5057560"/>
                <a:ext cx="2592288" cy="299227"/>
              </a:xfrm>
              <a:prstGeom prst="rect">
                <a:avLst/>
              </a:prstGeom>
              <a:blipFill>
                <a:blip r:embed="rId20"/>
                <a:stretch>
                  <a:fillRect l="-1874" t="-19608" b="-4313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EEC7F0C-ADFF-45A8-84C3-77B669D2B732}"/>
                  </a:ext>
                </a:extLst>
              </p:cNvPr>
              <p:cNvSpPr/>
              <p:nvPr/>
            </p:nvSpPr>
            <p:spPr bwMode="auto">
              <a:xfrm>
                <a:off x="4644008" y="5356787"/>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b="0" i="1" smtClean="0">
                        <a:latin typeface="Cambria Math" panose="02040503050406030204" pitchFamily="18" charset="0"/>
                      </a:rPr>
                      <m:t>𝑆𝑈𝐵</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i="1" smtClean="0">
                        <a:latin typeface="Cambria Math" panose="02040503050406030204" pitchFamily="18" charset="0"/>
                      </a:rPr>
                      <m:t>𝑒</m:t>
                    </m:r>
                    <m:r>
                      <a:rPr lang="en-US" altLang="zh-CN" b="0" i="1" smtClean="0">
                        <a:latin typeface="Cambria Math" panose="02040503050406030204" pitchFamily="18" charset="0"/>
                      </a:rPr>
                      <m:t>𝑏𝑥</m:t>
                    </m:r>
                  </m:oMath>
                </a14:m>
                <a:endParaRPr lang="zh-CN" altLang="en-US" b="0" i="1" dirty="0">
                  <a:latin typeface="Cambria Math" panose="02040503050406030204" pitchFamily="18" charset="0"/>
                </a:endParaRPr>
              </a:p>
            </p:txBody>
          </p:sp>
        </mc:Choice>
        <mc:Fallback xmlns="">
          <p:sp>
            <p:nvSpPr>
              <p:cNvPr id="80" name="矩形 79">
                <a:extLst>
                  <a:ext uri="{FF2B5EF4-FFF2-40B4-BE49-F238E27FC236}">
                    <a16:creationId xmlns:a16="http://schemas.microsoft.com/office/drawing/2014/main" id="{9EEC7F0C-ADFF-45A8-84C3-77B669D2B732}"/>
                  </a:ext>
                </a:extLst>
              </p:cNvPr>
              <p:cNvSpPr>
                <a:spLocks noRot="1" noChangeAspect="1" noMove="1" noResize="1" noEditPoints="1" noAdjustHandles="1" noChangeArrowheads="1" noChangeShapeType="1" noTextEdit="1"/>
              </p:cNvSpPr>
              <p:nvPr/>
            </p:nvSpPr>
            <p:spPr bwMode="auto">
              <a:xfrm>
                <a:off x="4644008" y="5356787"/>
                <a:ext cx="2592288" cy="299227"/>
              </a:xfrm>
              <a:prstGeom prst="rect">
                <a:avLst/>
              </a:prstGeom>
              <a:blipFill>
                <a:blip r:embed="rId21"/>
                <a:stretch>
                  <a:fillRect l="-1874" t="-19608" b="-3921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CD635CF1-CBC0-4D1D-A74E-EAB6CBB0F6AE}"/>
                  </a:ext>
                </a:extLst>
              </p:cNvPr>
              <p:cNvSpPr/>
              <p:nvPr/>
            </p:nvSpPr>
            <p:spPr bwMode="auto">
              <a:xfrm>
                <a:off x="4644008" y="5656014"/>
                <a:ext cx="2592288" cy="299227"/>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(8) </a:t>
                </a:r>
                <a14:m>
                  <m:oMath xmlns:m="http://schemas.openxmlformats.org/officeDocument/2006/math">
                    <m:r>
                      <a:rPr lang="en-US" altLang="zh-CN" b="0" i="1" smtClean="0">
                        <a:latin typeface="Cambria Math" panose="02040503050406030204" pitchFamily="18" charset="0"/>
                      </a:rPr>
                      <m:t>𝑀𝑂𝑉</m:t>
                    </m:r>
                    <m:r>
                      <a:rPr lang="en-US" altLang="zh-CN" b="0" i="1"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zh-CN" altLang="en-US" i="1" dirty="0">
                                <a:latin typeface="Cambria Math" panose="02040503050406030204" pitchFamily="18" charset="0"/>
                              </a:rPr>
                            </m:ctrlPr>
                          </m:sSubPr>
                          <m:e>
                            <m:acc>
                              <m:accPr>
                                <m:chr m:val="̂"/>
                                <m:ctrlPr>
                                  <a:rPr lang="zh-CN" altLang="en-US" i="1" dirty="0">
                                    <a:latin typeface="Cambria Math" panose="02040503050406030204" pitchFamily="18" charset="0"/>
                                  </a:rPr>
                                </m:ctrlPr>
                              </m:accPr>
                              <m:e>
                                <m:r>
                                  <a:rPr lang="zh-CN" altLang="en-US" i="1" dirty="0">
                                    <a:latin typeface="Cambria Math" panose="02040503050406030204" pitchFamily="18" charset="0"/>
                                  </a:rPr>
                                  <m:t>𝛿</m:t>
                                </m:r>
                              </m:e>
                            </m:acc>
                          </m:e>
                          <m:sub>
                            <m:r>
                              <a:rPr lang="en-US" altLang="zh-CN" b="0" i="1" dirty="0" smtClean="0">
                                <a:latin typeface="Cambria Math" panose="02040503050406030204" pitchFamily="18" charset="0"/>
                              </a:rPr>
                              <m:t>$4</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81" name="矩形 80">
                <a:extLst>
                  <a:ext uri="{FF2B5EF4-FFF2-40B4-BE49-F238E27FC236}">
                    <a16:creationId xmlns:a16="http://schemas.microsoft.com/office/drawing/2014/main" id="{CD635CF1-CBC0-4D1D-A74E-EAB6CBB0F6AE}"/>
                  </a:ext>
                </a:extLst>
              </p:cNvPr>
              <p:cNvSpPr>
                <a:spLocks noRot="1" noChangeAspect="1" noMove="1" noResize="1" noEditPoints="1" noAdjustHandles="1" noChangeArrowheads="1" noChangeShapeType="1" noTextEdit="1"/>
              </p:cNvSpPr>
              <p:nvPr/>
            </p:nvSpPr>
            <p:spPr bwMode="auto">
              <a:xfrm>
                <a:off x="4644008" y="5656014"/>
                <a:ext cx="2592288" cy="299227"/>
              </a:xfrm>
              <a:prstGeom prst="rect">
                <a:avLst/>
              </a:prstGeom>
              <a:blipFill>
                <a:blip r:embed="rId22"/>
                <a:stretch>
                  <a:fillRect l="-1874" t="-23529" b="-3921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1CA210F7-EDC1-4033-8E9C-70EDD56C7525}"/>
                  </a:ext>
                </a:extLst>
              </p:cNvPr>
              <p:cNvSpPr/>
              <p:nvPr/>
            </p:nvSpPr>
            <p:spPr bwMode="auto">
              <a:xfrm>
                <a:off x="179512" y="4729982"/>
                <a:ext cx="2592288" cy="299227"/>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(5)</a:t>
                </a:r>
                <a14:m>
                  <m:oMath xmlns:m="http://schemas.openxmlformats.org/officeDocument/2006/math">
                    <m:r>
                      <a:rPr lang="en-US" altLang="zh-CN" b="0" i="0" smtClean="0">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𝑀𝑂𝑉</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𝑒𝑏𝑝</m:t>
                    </m:r>
                    <m:r>
                      <a:rPr lang="en-US" altLang="zh-CN" i="1">
                        <a:solidFill>
                          <a:srgbClr val="FFFFFF"/>
                        </a:solidFill>
                        <a:latin typeface="Cambria Math" panose="02040503050406030204" pitchFamily="18" charset="0"/>
                      </a:rPr>
                      <m:t>−</m:t>
                    </m:r>
                    <m:sSub>
                      <m:sSubPr>
                        <m:ctrlPr>
                          <a:rPr lang="zh-CN" altLang="en-US" i="1" dirty="0">
                            <a:solidFill>
                              <a:srgbClr val="FFFFFF"/>
                            </a:solidFill>
                            <a:latin typeface="Cambria Math" panose="02040503050406030204" pitchFamily="18" charset="0"/>
                          </a:rPr>
                        </m:ctrlPr>
                      </m:sSubPr>
                      <m:e>
                        <m:acc>
                          <m:accPr>
                            <m:chr m:val="̂"/>
                            <m:ctrlPr>
                              <a:rPr lang="zh-CN" altLang="en-US" i="1" dirty="0">
                                <a:solidFill>
                                  <a:srgbClr val="FFFFFF"/>
                                </a:solidFill>
                                <a:latin typeface="Cambria Math" panose="02040503050406030204" pitchFamily="18" charset="0"/>
                              </a:rPr>
                            </m:ctrlPr>
                          </m:accPr>
                          <m:e>
                            <m:r>
                              <a:rPr lang="zh-CN" altLang="en-US" i="1" dirty="0">
                                <a:solidFill>
                                  <a:srgbClr val="FFFFFF"/>
                                </a:solidFill>
                                <a:latin typeface="Cambria Math" panose="02040503050406030204" pitchFamily="18" charset="0"/>
                              </a:rPr>
                              <m:t>𝛿</m:t>
                            </m:r>
                          </m:e>
                        </m:acc>
                      </m:e>
                      <m:sub>
                        <m:r>
                          <a:rPr lang="en-US" altLang="zh-CN" i="1" dirty="0">
                            <a:solidFill>
                              <a:srgbClr val="FFFFFF"/>
                            </a:solidFill>
                            <a:latin typeface="Cambria Math" panose="02040503050406030204" pitchFamily="18" charset="0"/>
                          </a:rPr>
                          <m:t>$1</m:t>
                        </m:r>
                      </m:sub>
                    </m:sSub>
                    <m:r>
                      <a:rPr lang="en-US" altLang="zh-CN" i="1" dirty="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𝑒𝑎𝑥</m:t>
                    </m:r>
                  </m:oMath>
                </a14:m>
                <a:endParaRPr lang="zh-CN" altLang="en-US" b="0" i="1" dirty="0">
                  <a:solidFill>
                    <a:srgbClr val="FFFFFF"/>
                  </a:solidFill>
                  <a:latin typeface="Cambria Math" panose="02040503050406030204" pitchFamily="18" charset="0"/>
                </a:endParaRPr>
              </a:p>
            </p:txBody>
          </p:sp>
        </mc:Choice>
        <mc:Fallback xmlns="">
          <p:sp>
            <p:nvSpPr>
              <p:cNvPr id="82" name="矩形 81">
                <a:extLst>
                  <a:ext uri="{FF2B5EF4-FFF2-40B4-BE49-F238E27FC236}">
                    <a16:creationId xmlns:a16="http://schemas.microsoft.com/office/drawing/2014/main" id="{1CA210F7-EDC1-4033-8E9C-70EDD56C7525}"/>
                  </a:ext>
                </a:extLst>
              </p:cNvPr>
              <p:cNvSpPr>
                <a:spLocks noRot="1" noChangeAspect="1" noMove="1" noResize="1" noEditPoints="1" noAdjustHandles="1" noChangeArrowheads="1" noChangeShapeType="1" noTextEdit="1"/>
              </p:cNvSpPr>
              <p:nvPr/>
            </p:nvSpPr>
            <p:spPr bwMode="auto">
              <a:xfrm>
                <a:off x="179512" y="4729982"/>
                <a:ext cx="2592288" cy="299227"/>
              </a:xfrm>
              <a:prstGeom prst="rect">
                <a:avLst/>
              </a:prstGeom>
              <a:blipFill>
                <a:blip r:embed="rId23"/>
                <a:stretch>
                  <a:fillRect l="-1636" t="-21569" b="-41176"/>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0F9DB49-8045-4648-8A5D-90D3CB7FC24A}"/>
                  </a:ext>
                </a:extLst>
              </p:cNvPr>
              <p:cNvSpPr/>
              <p:nvPr/>
            </p:nvSpPr>
            <p:spPr bwMode="auto">
              <a:xfrm>
                <a:off x="179512" y="5627663"/>
                <a:ext cx="2592288" cy="299227"/>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(8)</a:t>
                </a:r>
                <a14:m>
                  <m:oMath xmlns:m="http://schemas.openxmlformats.org/officeDocument/2006/math">
                    <m:r>
                      <a:rPr lang="en-US" altLang="zh-CN" b="0" i="0" smtClean="0">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𝑀𝑂𝑉</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𝑒𝑏𝑥</m:t>
                    </m:r>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𝑒𝑏𝑝</m:t>
                    </m:r>
                    <m:r>
                      <a:rPr lang="en-US" altLang="zh-CN" i="1">
                        <a:solidFill>
                          <a:srgbClr val="FFFFFF"/>
                        </a:solidFill>
                        <a:latin typeface="Cambria Math" panose="02040503050406030204" pitchFamily="18" charset="0"/>
                      </a:rPr>
                      <m:t>−</m:t>
                    </m:r>
                    <m:sSub>
                      <m:sSubPr>
                        <m:ctrlPr>
                          <a:rPr lang="zh-CN" altLang="en-US" i="1" dirty="0">
                            <a:solidFill>
                              <a:srgbClr val="FFFFFF"/>
                            </a:solidFill>
                            <a:latin typeface="Cambria Math" panose="02040503050406030204" pitchFamily="18" charset="0"/>
                          </a:rPr>
                        </m:ctrlPr>
                      </m:sSubPr>
                      <m:e>
                        <m:acc>
                          <m:accPr>
                            <m:chr m:val="̂"/>
                            <m:ctrlPr>
                              <a:rPr lang="zh-CN" altLang="en-US" i="1" dirty="0">
                                <a:solidFill>
                                  <a:srgbClr val="FFFFFF"/>
                                </a:solidFill>
                                <a:latin typeface="Cambria Math" panose="02040503050406030204" pitchFamily="18" charset="0"/>
                              </a:rPr>
                            </m:ctrlPr>
                          </m:accPr>
                          <m:e>
                            <m:r>
                              <a:rPr lang="zh-CN" altLang="en-US" i="1" dirty="0">
                                <a:solidFill>
                                  <a:srgbClr val="FFFFFF"/>
                                </a:solidFill>
                                <a:latin typeface="Cambria Math" panose="02040503050406030204" pitchFamily="18" charset="0"/>
                              </a:rPr>
                              <m:t>𝛿</m:t>
                            </m:r>
                          </m:e>
                        </m:acc>
                      </m:e>
                      <m:sub>
                        <m:r>
                          <a:rPr lang="en-US" altLang="zh-CN" i="1" dirty="0">
                            <a:solidFill>
                              <a:srgbClr val="FFFFFF"/>
                            </a:solidFill>
                            <a:latin typeface="Cambria Math" panose="02040503050406030204" pitchFamily="18" charset="0"/>
                          </a:rPr>
                          <m:t>$1</m:t>
                        </m:r>
                      </m:sub>
                    </m:sSub>
                    <m:r>
                      <a:rPr lang="en-US" altLang="zh-CN" i="1" dirty="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83" name="矩形 82">
                <a:extLst>
                  <a:ext uri="{FF2B5EF4-FFF2-40B4-BE49-F238E27FC236}">
                    <a16:creationId xmlns:a16="http://schemas.microsoft.com/office/drawing/2014/main" id="{C0F9DB49-8045-4648-8A5D-90D3CB7FC24A}"/>
                  </a:ext>
                </a:extLst>
              </p:cNvPr>
              <p:cNvSpPr>
                <a:spLocks noRot="1" noChangeAspect="1" noMove="1" noResize="1" noEditPoints="1" noAdjustHandles="1" noChangeArrowheads="1" noChangeShapeType="1" noTextEdit="1"/>
              </p:cNvSpPr>
              <p:nvPr/>
            </p:nvSpPr>
            <p:spPr bwMode="auto">
              <a:xfrm>
                <a:off x="179512" y="5627663"/>
                <a:ext cx="2592288" cy="299227"/>
              </a:xfrm>
              <a:prstGeom prst="rect">
                <a:avLst/>
              </a:prstGeom>
              <a:blipFill>
                <a:blip r:embed="rId24"/>
                <a:stretch>
                  <a:fillRect l="-1636" t="-19608" r="-1636" b="-43137"/>
                </a:stretch>
              </a:blipFill>
              <a:ln w="9525">
                <a:solidFill>
                  <a:schemeClr val="tx1"/>
                </a:solidFill>
                <a:miter lim="800000"/>
                <a:headEnd/>
                <a:tailEnd/>
              </a:ln>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981C3F7E-E33B-4B04-BBDB-DB1F0D04F745}"/>
              </a:ext>
            </a:extLst>
          </p:cNvPr>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生成的目标代码</a:t>
            </a:r>
          </a:p>
        </p:txBody>
      </p:sp>
    </p:spTree>
    <p:extLst>
      <p:ext uri="{BB962C8B-B14F-4D97-AF65-F5344CB8AC3E}">
        <p14:creationId xmlns:p14="http://schemas.microsoft.com/office/powerpoint/2010/main" val="156647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up)">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up)">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up)">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up)">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up)">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up)">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up)">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up)">
                                      <p:cBhvr>
                                        <p:cTn id="52" dur="500"/>
                                        <p:tgtEl>
                                          <p:spTgt spid="7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up)">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up)">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up)">
                                      <p:cBhvr>
                                        <p:cTn id="67" dur="500"/>
                                        <p:tgtEl>
                                          <p:spTgt spid="7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up)">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wipe(up)">
                                      <p:cBhvr>
                                        <p:cTn id="77" dur="500"/>
                                        <p:tgtEl>
                                          <p:spTgt spid="7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up)">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up)">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wipe(up)">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wipe(up)">
                                      <p:cBhvr>
                                        <p:cTn id="97" dur="500"/>
                                        <p:tgtEl>
                                          <p:spTgt spid="82"/>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wipe(up)">
                                      <p:cBhvr>
                                        <p:cTn id="10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7" grpId="0" animBg="1"/>
      <p:bldP spid="60" grpId="0" animBg="1"/>
      <p:bldP spid="61" grpId="0" animBg="1"/>
      <p:bldP spid="62" grpId="0" animBg="1"/>
      <p:bldP spid="66" grpId="0" animBg="1"/>
      <p:bldP spid="67" grpId="0" animBg="1"/>
      <p:bldP spid="68" grpId="0" animBg="1"/>
      <p:bldP spid="69" grpId="0" animBg="1"/>
      <p:bldP spid="70" grpId="0" animBg="1"/>
      <p:bldP spid="72" grpId="0" animBg="1"/>
      <p:bldP spid="73" grpId="0" animBg="1"/>
      <p:bldP spid="74" grpId="0" animBg="1"/>
      <p:bldP spid="75" grpId="0" animBg="1"/>
      <p:bldP spid="77" grpId="0" animBg="1"/>
      <p:bldP spid="78" grpId="0" animBg="1"/>
      <p:bldP spid="80" grpId="0" animBg="1"/>
      <p:bldP spid="81" grpId="0" animBg="1"/>
      <p:bldP spid="82" grpId="0" animBg="1"/>
      <p:bldP spid="8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47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4617625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DAG</a:t>
            </a:r>
            <a:r>
              <a:rPr lang="zh-CN" altLang="en-US" sz="3200" dirty="0">
                <a:solidFill>
                  <a:srgbClr val="0000FF"/>
                </a:solidFill>
                <a:latin typeface="微软雅黑" panose="020B0503020204020204" pitchFamily="34" charset="-122"/>
                <a:ea typeface="微软雅黑" panose="020B0503020204020204" pitchFamily="34" charset="-122"/>
              </a:rPr>
              <a:t>结点重排算法</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9553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9.4.2 DAG</a:t>
            </a:r>
            <a:r>
              <a:rPr lang="zh-CN" altLang="en-US" dirty="0">
                <a:solidFill>
                  <a:schemeClr val="bg1"/>
                </a:solidFill>
                <a:latin typeface="微软雅黑" panose="020B0503020204020204" pitchFamily="34" charset="-122"/>
                <a:ea typeface="微软雅黑" panose="020B0503020204020204" pitchFamily="34" charset="-122"/>
              </a:rPr>
              <a:t>结点重排</a:t>
            </a:r>
          </a:p>
        </p:txBody>
      </p:sp>
      <p:pic>
        <p:nvPicPr>
          <p:cNvPr id="2" name="图片 1">
            <a:extLst>
              <a:ext uri="{FF2B5EF4-FFF2-40B4-BE49-F238E27FC236}">
                <a16:creationId xmlns:a16="http://schemas.microsoft.com/office/drawing/2014/main" id="{7E8C1BBA-B844-43D8-B35A-218592B7C11C}"/>
              </a:ext>
            </a:extLst>
          </p:cNvPr>
          <p:cNvPicPr>
            <a:picLocks noChangeAspect="1"/>
          </p:cNvPicPr>
          <p:nvPr/>
        </p:nvPicPr>
        <p:blipFill>
          <a:blip r:embed="rId3"/>
          <a:stretch>
            <a:fillRect/>
          </a:stretch>
        </p:blipFill>
        <p:spPr>
          <a:xfrm>
            <a:off x="419069" y="1464454"/>
            <a:ext cx="8305861" cy="3929091"/>
          </a:xfrm>
          <a:prstGeom prst="rect">
            <a:avLst/>
          </a:prstGeom>
        </p:spPr>
      </p:pic>
    </p:spTree>
    <p:extLst>
      <p:ext uri="{BB962C8B-B14F-4D97-AF65-F5344CB8AC3E}">
        <p14:creationId xmlns:p14="http://schemas.microsoft.com/office/powerpoint/2010/main" val="3011646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49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9553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9.4.2 DAG</a:t>
            </a:r>
            <a:r>
              <a:rPr lang="zh-CN" altLang="en-US" dirty="0">
                <a:solidFill>
                  <a:schemeClr val="bg1"/>
                </a:solidFill>
                <a:latin typeface="微软雅黑" panose="020B0503020204020204" pitchFamily="34" charset="-122"/>
                <a:ea typeface="微软雅黑" panose="020B0503020204020204" pitchFamily="34" charset="-122"/>
              </a:rPr>
              <a:t>结点重排</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620F1AD3-1BEF-452A-ABF5-9AF35E490FC2}"/>
                  </a:ext>
                </a:extLst>
              </p:cNvPr>
              <p:cNvSpPr txBox="1">
                <a:spLocks noChangeArrowheads="1"/>
              </p:cNvSpPr>
              <p:nvPr/>
            </p:nvSpPr>
            <p:spPr bwMode="auto">
              <a:xfrm>
                <a:off x="179512" y="548680"/>
                <a:ext cx="8856984" cy="9607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调整语句顺序，生成目标代码。假设有两个寄存器</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edx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，基本块出口处</a:t>
                </a:r>
                <a14:m>
                  <m:oMath xmlns:m="http://schemas.openxmlformats.org/officeDocument/2006/math">
                    <m:r>
                      <a:rPr lang="en-US" altLang="zh-CN" sz="2000" b="0" i="1">
                        <a:latin typeface="Cambria Math" panose="02040503050406030204" pitchFamily="18" charset="0"/>
                      </a:rPr>
                      <m:t>𝑢</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000" b="0" i="1">
                        <a:latin typeface="Cambria Math" panose="02040503050406030204" pitchFamily="18" charset="0"/>
                      </a:rPr>
                      <m:t>𝑣</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活跃，其他变量不活跃。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620F1AD3-1BEF-452A-ABF5-9AF35E490FC2}"/>
                  </a:ext>
                </a:extLst>
              </p:cNvPr>
              <p:cNvSpPr txBox="1">
                <a:spLocks noRot="1" noChangeAspect="1" noMove="1" noResize="1" noEditPoints="1" noAdjustHandles="1" noChangeArrowheads="1" noChangeShapeType="1" noTextEdit="1"/>
              </p:cNvSpPr>
              <p:nvPr/>
            </p:nvSpPr>
            <p:spPr bwMode="auto">
              <a:xfrm>
                <a:off x="179512" y="548680"/>
                <a:ext cx="8856984" cy="960776"/>
              </a:xfrm>
              <a:prstGeom prst="rect">
                <a:avLst/>
              </a:prstGeom>
              <a:blipFill>
                <a:blip r:embed="rId3"/>
                <a:stretch>
                  <a:fillRect l="-688" r="-551" b="-101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0169DE1C-6173-41B9-8C83-0CFF96982ACC}"/>
                  </a:ext>
                </a:extLst>
              </p:cNvPr>
              <p:cNvSpPr/>
              <p:nvPr/>
            </p:nvSpPr>
            <p:spPr bwMode="auto">
              <a:xfrm>
                <a:off x="395536" y="177281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100.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endParaRPr lang="zh-CN" altLang="en-US" b="0" i="1" dirty="0">
                  <a:latin typeface="Cambria Math" panose="02040503050406030204" pitchFamily="18" charset="0"/>
                </a:endParaRPr>
              </a:p>
            </p:txBody>
          </p:sp>
        </mc:Choice>
        <mc:Fallback xmlns="">
          <p:sp>
            <p:nvSpPr>
              <p:cNvPr id="59" name="矩形 58">
                <a:extLst>
                  <a:ext uri="{FF2B5EF4-FFF2-40B4-BE49-F238E27FC236}">
                    <a16:creationId xmlns:a16="http://schemas.microsoft.com/office/drawing/2014/main" id="{0169DE1C-6173-41B9-8C83-0CFF96982ACC}"/>
                  </a:ext>
                </a:extLst>
              </p:cNvPr>
              <p:cNvSpPr>
                <a:spLocks noRot="1" noChangeAspect="1" noMove="1" noResize="1" noEditPoints="1" noAdjustHandles="1" noChangeArrowheads="1" noChangeShapeType="1" noTextEdit="1"/>
              </p:cNvSpPr>
              <p:nvPr/>
            </p:nvSpPr>
            <p:spPr bwMode="auto">
              <a:xfrm>
                <a:off x="395536" y="1772816"/>
                <a:ext cx="1872208" cy="360040"/>
              </a:xfrm>
              <a:prstGeom prst="rect">
                <a:avLst/>
              </a:prstGeom>
              <a:blipFill>
                <a:blip r:embed="rId4"/>
                <a:stretch>
                  <a:fillRect l="-2589"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EC275F9E-90EF-44AD-A294-EE0AF1448172}"/>
                  </a:ext>
                </a:extLst>
              </p:cNvPr>
              <p:cNvSpPr/>
              <p:nvPr/>
            </p:nvSpPr>
            <p:spPr bwMode="auto">
              <a:xfrm>
                <a:off x="395536" y="213285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101.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,$2)</m:t>
                    </m:r>
                  </m:oMath>
                </a14:m>
                <a:endParaRPr lang="zh-CN" altLang="en-US" b="0" i="1" dirty="0">
                  <a:latin typeface="Cambria Math" panose="02040503050406030204" pitchFamily="18" charset="0"/>
                </a:endParaRPr>
              </a:p>
            </p:txBody>
          </p:sp>
        </mc:Choice>
        <mc:Fallback xmlns="">
          <p:sp>
            <p:nvSpPr>
              <p:cNvPr id="97" name="矩形 96">
                <a:extLst>
                  <a:ext uri="{FF2B5EF4-FFF2-40B4-BE49-F238E27FC236}">
                    <a16:creationId xmlns:a16="http://schemas.microsoft.com/office/drawing/2014/main" id="{EC275F9E-90EF-44AD-A294-EE0AF1448172}"/>
                  </a:ext>
                </a:extLst>
              </p:cNvPr>
              <p:cNvSpPr>
                <a:spLocks noRot="1" noChangeAspect="1" noMove="1" noResize="1" noEditPoints="1" noAdjustHandles="1" noChangeArrowheads="1" noChangeShapeType="1" noTextEdit="1"/>
              </p:cNvSpPr>
              <p:nvPr/>
            </p:nvSpPr>
            <p:spPr bwMode="auto">
              <a:xfrm>
                <a:off x="395536" y="2132856"/>
                <a:ext cx="1872208" cy="360040"/>
              </a:xfrm>
              <a:prstGeom prst="rect">
                <a:avLst/>
              </a:prstGeom>
              <a:blipFill>
                <a:blip r:embed="rId5"/>
                <a:stretch>
                  <a:fillRect l="-2589"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E8BA6DD3-FA4A-4967-8C6C-F6CAF2F0723A}"/>
                  </a:ext>
                </a:extLst>
              </p:cNvPr>
              <p:cNvSpPr/>
              <p:nvPr/>
            </p:nvSpPr>
            <p:spPr bwMode="auto">
              <a:xfrm>
                <a:off x="395536" y="249289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102. </a:t>
                </a:r>
                <a14:m>
                  <m:oMath xmlns:m="http://schemas.openxmlformats.org/officeDocument/2006/math">
                    <m:r>
                      <a:rPr lang="en-US" altLang="zh-CN" b="0" i="1" smtClean="0">
                        <a:latin typeface="Cambria Math" panose="02040503050406030204" pitchFamily="18" charset="0"/>
                      </a:rPr>
                      <m:t>(∗,$1,$2,$3)</m:t>
                    </m:r>
                  </m:oMath>
                </a14:m>
                <a:endParaRPr lang="zh-CN" altLang="en-US" b="0" i="1" dirty="0">
                  <a:latin typeface="Cambria Math" panose="02040503050406030204" pitchFamily="18" charset="0"/>
                </a:endParaRPr>
              </a:p>
            </p:txBody>
          </p:sp>
        </mc:Choice>
        <mc:Fallback xmlns="">
          <p:sp>
            <p:nvSpPr>
              <p:cNvPr id="98" name="矩形 97">
                <a:extLst>
                  <a:ext uri="{FF2B5EF4-FFF2-40B4-BE49-F238E27FC236}">
                    <a16:creationId xmlns:a16="http://schemas.microsoft.com/office/drawing/2014/main" id="{E8BA6DD3-FA4A-4967-8C6C-F6CAF2F0723A}"/>
                  </a:ext>
                </a:extLst>
              </p:cNvPr>
              <p:cNvSpPr>
                <a:spLocks noRot="1" noChangeAspect="1" noMove="1" noResize="1" noEditPoints="1" noAdjustHandles="1" noChangeArrowheads="1" noChangeShapeType="1" noTextEdit="1"/>
              </p:cNvSpPr>
              <p:nvPr/>
            </p:nvSpPr>
            <p:spPr bwMode="auto">
              <a:xfrm>
                <a:off x="395536" y="2492896"/>
                <a:ext cx="1872208" cy="360040"/>
              </a:xfrm>
              <a:prstGeom prst="rect">
                <a:avLst/>
              </a:prstGeom>
              <a:blipFill>
                <a:blip r:embed="rId6"/>
                <a:stretch>
                  <a:fillRect l="-2589" t="-8197" r="-3883"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03FC71F9-6784-4469-B3BD-31CA8DF74AD0}"/>
                  </a:ext>
                </a:extLst>
              </p:cNvPr>
              <p:cNvSpPr/>
              <p:nvPr/>
            </p:nvSpPr>
            <p:spPr bwMode="auto">
              <a:xfrm>
                <a:off x="395536" y="285293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103. </a:t>
                </a:r>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07" name="矩形 106">
                <a:extLst>
                  <a:ext uri="{FF2B5EF4-FFF2-40B4-BE49-F238E27FC236}">
                    <a16:creationId xmlns:a16="http://schemas.microsoft.com/office/drawing/2014/main" id="{03FC71F9-6784-4469-B3BD-31CA8DF74AD0}"/>
                  </a:ext>
                </a:extLst>
              </p:cNvPr>
              <p:cNvSpPr>
                <a:spLocks noRot="1" noChangeAspect="1" noMove="1" noResize="1" noEditPoints="1" noAdjustHandles="1" noChangeArrowheads="1" noChangeShapeType="1" noTextEdit="1"/>
              </p:cNvSpPr>
              <p:nvPr/>
            </p:nvSpPr>
            <p:spPr bwMode="auto">
              <a:xfrm>
                <a:off x="395536" y="2852936"/>
                <a:ext cx="1872208" cy="360040"/>
              </a:xfrm>
              <a:prstGeom prst="rect">
                <a:avLst/>
              </a:prstGeom>
              <a:blipFill>
                <a:blip r:embed="rId7"/>
                <a:stretch>
                  <a:fillRect l="-2589"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A4CC7074-F19D-46F4-BCBE-4E49D38C99BA}"/>
                  </a:ext>
                </a:extLst>
              </p:cNvPr>
              <p:cNvSpPr/>
              <p:nvPr/>
            </p:nvSpPr>
            <p:spPr bwMode="auto">
              <a:xfrm>
                <a:off x="395536" y="321297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104. </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endParaRPr lang="zh-CN" altLang="en-US" b="0" i="1" dirty="0">
                  <a:latin typeface="Cambria Math" panose="02040503050406030204" pitchFamily="18" charset="0"/>
                </a:endParaRPr>
              </a:p>
            </p:txBody>
          </p:sp>
        </mc:Choice>
        <mc:Fallback xmlns="">
          <p:sp>
            <p:nvSpPr>
              <p:cNvPr id="108" name="矩形 107">
                <a:extLst>
                  <a:ext uri="{FF2B5EF4-FFF2-40B4-BE49-F238E27FC236}">
                    <a16:creationId xmlns:a16="http://schemas.microsoft.com/office/drawing/2014/main" id="{A4CC7074-F19D-46F4-BCBE-4E49D38C99BA}"/>
                  </a:ext>
                </a:extLst>
              </p:cNvPr>
              <p:cNvSpPr>
                <a:spLocks noRot="1" noChangeAspect="1" noMove="1" noResize="1" noEditPoints="1" noAdjustHandles="1" noChangeArrowheads="1" noChangeShapeType="1" noTextEdit="1"/>
              </p:cNvSpPr>
              <p:nvPr/>
            </p:nvSpPr>
            <p:spPr bwMode="auto">
              <a:xfrm>
                <a:off x="395536" y="3212976"/>
                <a:ext cx="1872208" cy="360040"/>
              </a:xfrm>
              <a:prstGeom prst="rect">
                <a:avLst/>
              </a:prstGeom>
              <a:blipFill>
                <a:blip r:embed="rId8"/>
                <a:stretch>
                  <a:fillRect l="-2589"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777BDCF9-4C77-4FD4-98B1-851B4FDB8390}"/>
                  </a:ext>
                </a:extLst>
              </p:cNvPr>
              <p:cNvSpPr/>
              <p:nvPr/>
            </p:nvSpPr>
            <p:spPr bwMode="auto">
              <a:xfrm>
                <a:off x="395536" y="357301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105. </a:t>
                </a:r>
                <a14:m>
                  <m:oMath xmlns:m="http://schemas.openxmlformats.org/officeDocument/2006/math">
                    <m:r>
                      <a:rPr lang="en-US" altLang="zh-CN" b="0" i="1" smtClean="0">
                        <a:latin typeface="Cambria Math" panose="02040503050406030204" pitchFamily="18" charset="0"/>
                      </a:rPr>
                      <m:t>(∗,$1,$3,$2)</m:t>
                    </m:r>
                  </m:oMath>
                </a14:m>
                <a:endParaRPr lang="zh-CN" altLang="en-US" b="0" i="1" dirty="0">
                  <a:latin typeface="Cambria Math" panose="02040503050406030204" pitchFamily="18" charset="0"/>
                </a:endParaRPr>
              </a:p>
            </p:txBody>
          </p:sp>
        </mc:Choice>
        <mc:Fallback xmlns="">
          <p:sp>
            <p:nvSpPr>
              <p:cNvPr id="116" name="矩形 115">
                <a:extLst>
                  <a:ext uri="{FF2B5EF4-FFF2-40B4-BE49-F238E27FC236}">
                    <a16:creationId xmlns:a16="http://schemas.microsoft.com/office/drawing/2014/main" id="{777BDCF9-4C77-4FD4-98B1-851B4FDB8390}"/>
                  </a:ext>
                </a:extLst>
              </p:cNvPr>
              <p:cNvSpPr>
                <a:spLocks noRot="1" noChangeAspect="1" noMove="1" noResize="1" noEditPoints="1" noAdjustHandles="1" noChangeArrowheads="1" noChangeShapeType="1" noTextEdit="1"/>
              </p:cNvSpPr>
              <p:nvPr/>
            </p:nvSpPr>
            <p:spPr bwMode="auto">
              <a:xfrm>
                <a:off x="395536" y="3573016"/>
                <a:ext cx="1872208" cy="360040"/>
              </a:xfrm>
              <a:prstGeom prst="rect">
                <a:avLst/>
              </a:prstGeom>
              <a:blipFill>
                <a:blip r:embed="rId9"/>
                <a:stretch>
                  <a:fillRect l="-2589" t="-8197" r="-3883"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CB7CA0CE-93E8-47AD-8B83-7F2B5DE14A53}"/>
                  </a:ext>
                </a:extLst>
              </p:cNvPr>
              <p:cNvSpPr/>
              <p:nvPr/>
            </p:nvSpPr>
            <p:spPr bwMode="auto">
              <a:xfrm>
                <a:off x="395536" y="393305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106. </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17" name="矩形 116">
                <a:extLst>
                  <a:ext uri="{FF2B5EF4-FFF2-40B4-BE49-F238E27FC236}">
                    <a16:creationId xmlns:a16="http://schemas.microsoft.com/office/drawing/2014/main" id="{CB7CA0CE-93E8-47AD-8B83-7F2B5DE14A53}"/>
                  </a:ext>
                </a:extLst>
              </p:cNvPr>
              <p:cNvSpPr>
                <a:spLocks noRot="1" noChangeAspect="1" noMove="1" noResize="1" noEditPoints="1" noAdjustHandles="1" noChangeArrowheads="1" noChangeShapeType="1" noTextEdit="1"/>
              </p:cNvSpPr>
              <p:nvPr/>
            </p:nvSpPr>
            <p:spPr bwMode="auto">
              <a:xfrm>
                <a:off x="395536" y="3933056"/>
                <a:ext cx="1872208" cy="360040"/>
              </a:xfrm>
              <a:prstGeom prst="rect">
                <a:avLst/>
              </a:prstGeom>
              <a:blipFill>
                <a:blip r:embed="rId10"/>
                <a:stretch>
                  <a:fillRect l="-2589" t="-8197" r="-1294"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94E811F0-B139-4D60-B0B2-F1C5DD6B8B2C}"/>
                  </a:ext>
                </a:extLst>
              </p:cNvPr>
              <p:cNvSpPr/>
              <p:nvPr/>
            </p:nvSpPr>
            <p:spPr bwMode="auto">
              <a:xfrm>
                <a:off x="395536" y="4293096"/>
                <a:ext cx="1872208"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107. </a:t>
                </a:r>
                <a14:m>
                  <m:oMath xmlns:m="http://schemas.openxmlformats.org/officeDocument/2006/math">
                    <m:r>
                      <a:rPr lang="en-US" altLang="zh-CN" b="0" i="1" smtClean="0">
                        <a:latin typeface="Cambria Math" panose="02040503050406030204" pitchFamily="18" charset="0"/>
                      </a:rPr>
                      <m:t>(∗,$1,$3,</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20" name="矩形 119">
                <a:extLst>
                  <a:ext uri="{FF2B5EF4-FFF2-40B4-BE49-F238E27FC236}">
                    <a16:creationId xmlns:a16="http://schemas.microsoft.com/office/drawing/2014/main" id="{94E811F0-B139-4D60-B0B2-F1C5DD6B8B2C}"/>
                  </a:ext>
                </a:extLst>
              </p:cNvPr>
              <p:cNvSpPr>
                <a:spLocks noRot="1" noChangeAspect="1" noMove="1" noResize="1" noEditPoints="1" noAdjustHandles="1" noChangeArrowheads="1" noChangeShapeType="1" noTextEdit="1"/>
              </p:cNvSpPr>
              <p:nvPr/>
            </p:nvSpPr>
            <p:spPr bwMode="auto">
              <a:xfrm>
                <a:off x="395536" y="4293096"/>
                <a:ext cx="1872208" cy="360040"/>
              </a:xfrm>
              <a:prstGeom prst="rect">
                <a:avLst/>
              </a:prstGeom>
              <a:blipFill>
                <a:blip r:embed="rId11"/>
                <a:stretch>
                  <a:fillRect l="-2589" t="-8197" b="-26230"/>
                </a:stretch>
              </a:blipFill>
              <a:ln w="9525">
                <a:solidFill>
                  <a:schemeClr val="tx1"/>
                </a:solidFill>
                <a:miter lim="800000"/>
                <a:headEnd/>
                <a:tailEnd/>
              </a:ln>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64B3E93C-4720-49B6-B46E-CCC8CF2B9A01}"/>
              </a:ext>
            </a:extLst>
          </p:cNvPr>
          <p:cNvGrpSpPr/>
          <p:nvPr/>
        </p:nvGrpSpPr>
        <p:grpSpPr>
          <a:xfrm>
            <a:off x="4027967" y="3933056"/>
            <a:ext cx="1088065" cy="1449452"/>
            <a:chOff x="2987824" y="3068960"/>
            <a:chExt cx="1088065" cy="1449452"/>
          </a:xfrm>
        </p:grpSpPr>
        <p:sp>
          <p:nvSpPr>
            <p:cNvPr id="3" name="椭圆 2">
              <a:extLst>
                <a:ext uri="{FF2B5EF4-FFF2-40B4-BE49-F238E27FC236}">
                  <a16:creationId xmlns:a16="http://schemas.microsoft.com/office/drawing/2014/main" id="{E9C54B87-5446-4413-B337-3F181A2A7A72}"/>
                </a:ext>
              </a:extLst>
            </p:cNvPr>
            <p:cNvSpPr/>
            <p:nvPr/>
          </p:nvSpPr>
          <p:spPr bwMode="auto">
            <a:xfrm>
              <a:off x="2987824" y="3861048"/>
              <a:ext cx="360000" cy="360000"/>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1</a:t>
              </a:r>
              <a:endParaRPr lang="zh-CN" altLang="en-US" b="0" dirty="0">
                <a:latin typeface="Cambria Math" panose="02040503050406030204" pitchFamily="18" charset="0"/>
              </a:endParaRPr>
            </a:p>
          </p:txBody>
        </p:sp>
        <p:sp>
          <p:nvSpPr>
            <p:cNvPr id="121" name="椭圆 120">
              <a:extLst>
                <a:ext uri="{FF2B5EF4-FFF2-40B4-BE49-F238E27FC236}">
                  <a16:creationId xmlns:a16="http://schemas.microsoft.com/office/drawing/2014/main" id="{3B262CB2-12F9-4D9E-9DB2-8B8C9F61803B}"/>
                </a:ext>
              </a:extLst>
            </p:cNvPr>
            <p:cNvSpPr/>
            <p:nvPr/>
          </p:nvSpPr>
          <p:spPr bwMode="auto">
            <a:xfrm>
              <a:off x="3706157" y="3861048"/>
              <a:ext cx="360000" cy="360000"/>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2</a:t>
              </a:r>
              <a:endParaRPr lang="zh-CN" altLang="en-US" b="0" dirty="0">
                <a:latin typeface="Cambria Math" panose="02040503050406030204" pitchFamily="18" charset="0"/>
              </a:endParaRPr>
            </a:p>
          </p:txBody>
        </p:sp>
        <p:sp>
          <p:nvSpPr>
            <p:cNvPr id="122" name="椭圆 121">
              <a:extLst>
                <a:ext uri="{FF2B5EF4-FFF2-40B4-BE49-F238E27FC236}">
                  <a16:creationId xmlns:a16="http://schemas.microsoft.com/office/drawing/2014/main" id="{943A7AC3-29BC-4319-B35A-5C0CEDB99961}"/>
                </a:ext>
              </a:extLst>
            </p:cNvPr>
            <p:cNvSpPr/>
            <p:nvPr/>
          </p:nvSpPr>
          <p:spPr bwMode="auto">
            <a:xfrm>
              <a:off x="2987824" y="3068960"/>
              <a:ext cx="360000" cy="360000"/>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3</a:t>
              </a:r>
              <a:endParaRPr lang="zh-CN" altLang="en-US" b="0" dirty="0">
                <a:latin typeface="Cambria Math" panose="02040503050406030204" pitchFamily="18" charset="0"/>
              </a:endParaRPr>
            </a:p>
          </p:txBody>
        </p:sp>
        <p:cxnSp>
          <p:nvCxnSpPr>
            <p:cNvPr id="5" name="直接连接符 4">
              <a:extLst>
                <a:ext uri="{FF2B5EF4-FFF2-40B4-BE49-F238E27FC236}">
                  <a16:creationId xmlns:a16="http://schemas.microsoft.com/office/drawing/2014/main" id="{75F2AEAC-C67C-4D07-8A60-BC697102DF70}"/>
                </a:ext>
              </a:extLst>
            </p:cNvPr>
            <p:cNvCxnSpPr>
              <a:stCxn id="122" idx="4"/>
              <a:endCxn id="3" idx="0"/>
            </p:cNvCxnSpPr>
            <p:nvPr/>
          </p:nvCxnSpPr>
          <p:spPr>
            <a:xfrm>
              <a:off x="3167824" y="3428960"/>
              <a:ext cx="0" cy="432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90D9611-2C48-4B0E-A359-DBBA68357218}"/>
                </a:ext>
              </a:extLst>
            </p:cNvPr>
            <p:cNvCxnSpPr>
              <a:cxnSpLocks/>
              <a:stCxn id="122" idx="5"/>
              <a:endCxn id="121" idx="1"/>
            </p:cNvCxnSpPr>
            <p:nvPr/>
          </p:nvCxnSpPr>
          <p:spPr>
            <a:xfrm>
              <a:off x="3295103" y="3376239"/>
              <a:ext cx="463775" cy="537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D8DF332-BE59-403C-AB63-67A815EC835C}"/>
                    </a:ext>
                  </a:extLst>
                </p:cNvPr>
                <p:cNvSpPr/>
                <p:nvPr/>
              </p:nvSpPr>
              <p:spPr>
                <a:xfrm>
                  <a:off x="2987824" y="414908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24" name="矩形 23">
                  <a:extLst>
                    <a:ext uri="{FF2B5EF4-FFF2-40B4-BE49-F238E27FC236}">
                      <a16:creationId xmlns:a16="http://schemas.microsoft.com/office/drawing/2014/main" id="{2D8DF332-BE59-403C-AB63-67A815EC835C}"/>
                    </a:ext>
                  </a:extLst>
                </p:cNvPr>
                <p:cNvSpPr>
                  <a:spLocks noRot="1" noChangeAspect="1" noMove="1" noResize="1" noEditPoints="1" noAdjustHandles="1" noChangeArrowheads="1" noChangeShapeType="1" noTextEdit="1"/>
                </p:cNvSpPr>
                <p:nvPr/>
              </p:nvSpPr>
              <p:spPr>
                <a:xfrm>
                  <a:off x="2987824" y="4149080"/>
                  <a:ext cx="367985"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9C3C4B75-26EB-4256-B1AA-8051DDAE7B53}"/>
                    </a:ext>
                  </a:extLst>
                </p:cNvPr>
                <p:cNvSpPr/>
                <p:nvPr/>
              </p:nvSpPr>
              <p:spPr>
                <a:xfrm>
                  <a:off x="3707904" y="414908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24" name="矩形 123">
                  <a:extLst>
                    <a:ext uri="{FF2B5EF4-FFF2-40B4-BE49-F238E27FC236}">
                      <a16:creationId xmlns:a16="http://schemas.microsoft.com/office/drawing/2014/main" id="{9C3C4B75-26EB-4256-B1AA-8051DDAE7B53}"/>
                    </a:ext>
                  </a:extLst>
                </p:cNvPr>
                <p:cNvSpPr>
                  <a:spLocks noRot="1" noChangeAspect="1" noMove="1" noResize="1" noEditPoints="1" noAdjustHandles="1" noChangeArrowheads="1" noChangeShapeType="1" noTextEdit="1"/>
                </p:cNvSpPr>
                <p:nvPr/>
              </p:nvSpPr>
              <p:spPr>
                <a:xfrm>
                  <a:off x="3707904" y="4149080"/>
                  <a:ext cx="367985" cy="369332"/>
                </a:xfrm>
                <a:prstGeom prst="rect">
                  <a:avLst/>
                </a:prstGeom>
                <a:blipFill>
                  <a:blip r:embed="rId1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848E7998-BF64-4A17-91EA-DDF5302252D0}"/>
                    </a:ext>
                  </a:extLst>
                </p:cNvPr>
                <p:cNvSpPr/>
                <p:nvPr/>
              </p:nvSpPr>
              <p:spPr>
                <a:xfrm>
                  <a:off x="3089758" y="3338077"/>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25" name="矩形 124">
                  <a:extLst>
                    <a:ext uri="{FF2B5EF4-FFF2-40B4-BE49-F238E27FC236}">
                      <a16:creationId xmlns:a16="http://schemas.microsoft.com/office/drawing/2014/main" id="{848E7998-BF64-4A17-91EA-DDF5302252D0}"/>
                    </a:ext>
                  </a:extLst>
                </p:cNvPr>
                <p:cNvSpPr>
                  <a:spLocks noRot="1" noChangeAspect="1" noMove="1" noResize="1" noEditPoints="1" noAdjustHandles="1" noChangeArrowheads="1" noChangeShapeType="1" noTextEdit="1"/>
                </p:cNvSpPr>
                <p:nvPr/>
              </p:nvSpPr>
              <p:spPr>
                <a:xfrm>
                  <a:off x="3089758" y="3338077"/>
                  <a:ext cx="410690" cy="369332"/>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B3AC63B1-B761-4708-B73F-A44AF57D514F}"/>
                  </a:ext>
                </a:extLst>
              </p:cNvPr>
              <p:cNvSpPr/>
              <p:nvPr/>
            </p:nvSpPr>
            <p:spPr>
              <a:xfrm>
                <a:off x="4333858" y="3928390"/>
                <a:ext cx="48282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126" name="矩形 125">
                <a:extLst>
                  <a:ext uri="{FF2B5EF4-FFF2-40B4-BE49-F238E27FC236}">
                    <a16:creationId xmlns:a16="http://schemas.microsoft.com/office/drawing/2014/main" id="{B3AC63B1-B761-4708-B73F-A44AF57D514F}"/>
                  </a:ext>
                </a:extLst>
              </p:cNvPr>
              <p:cNvSpPr>
                <a:spLocks noRot="1" noChangeAspect="1" noMove="1" noResize="1" noEditPoints="1" noAdjustHandles="1" noChangeArrowheads="1" noChangeShapeType="1" noTextEdit="1"/>
              </p:cNvSpPr>
              <p:nvPr/>
            </p:nvSpPr>
            <p:spPr>
              <a:xfrm>
                <a:off x="4333858" y="3928390"/>
                <a:ext cx="482824" cy="369332"/>
              </a:xfrm>
              <a:prstGeom prst="rect">
                <a:avLst/>
              </a:prstGeom>
              <a:blipFill>
                <a:blip r:embed="rId15"/>
                <a:stretch>
                  <a:fillRect l="-12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CBF43BAB-FB07-4314-A6B8-1FF8B97C6D03}"/>
                  </a:ext>
                </a:extLst>
              </p:cNvPr>
              <p:cNvSpPr/>
              <p:nvPr/>
            </p:nvSpPr>
            <p:spPr bwMode="auto">
              <a:xfrm>
                <a:off x="395536" y="177281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100. </a:t>
                </a:r>
                <a14:m>
                  <m:oMath xmlns:m="http://schemas.openxmlformats.org/officeDocument/2006/math">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𝑦</m:t>
                    </m:r>
                    <m:r>
                      <a:rPr lang="en-US" altLang="zh-CN" b="0" i="1" smtClean="0">
                        <a:solidFill>
                          <a:srgbClr val="FFFFFF"/>
                        </a:solidFill>
                        <a:latin typeface="Cambria Math" panose="02040503050406030204" pitchFamily="18" charset="0"/>
                      </a:rPr>
                      <m:t>,$1)</m:t>
                    </m:r>
                  </m:oMath>
                </a14:m>
                <a:endParaRPr lang="zh-CN" altLang="en-US" b="0" i="1" dirty="0">
                  <a:solidFill>
                    <a:srgbClr val="FFFFFF"/>
                  </a:solidFill>
                  <a:latin typeface="Cambria Math" panose="02040503050406030204" pitchFamily="18" charset="0"/>
                </a:endParaRPr>
              </a:p>
            </p:txBody>
          </p:sp>
        </mc:Choice>
        <mc:Fallback xmlns="">
          <p:sp>
            <p:nvSpPr>
              <p:cNvPr id="127" name="矩形 126">
                <a:extLst>
                  <a:ext uri="{FF2B5EF4-FFF2-40B4-BE49-F238E27FC236}">
                    <a16:creationId xmlns:a16="http://schemas.microsoft.com/office/drawing/2014/main" id="{CBF43BAB-FB07-4314-A6B8-1FF8B97C6D03}"/>
                  </a:ext>
                </a:extLst>
              </p:cNvPr>
              <p:cNvSpPr>
                <a:spLocks noRot="1" noChangeAspect="1" noMove="1" noResize="1" noEditPoints="1" noAdjustHandles="1" noChangeArrowheads="1" noChangeShapeType="1" noTextEdit="1"/>
              </p:cNvSpPr>
              <p:nvPr/>
            </p:nvSpPr>
            <p:spPr bwMode="auto">
              <a:xfrm>
                <a:off x="395536" y="1772816"/>
                <a:ext cx="1872208" cy="360040"/>
              </a:xfrm>
              <a:prstGeom prst="rect">
                <a:avLst/>
              </a:prstGeom>
              <a:blipFill>
                <a:blip r:embed="rId16"/>
                <a:stretch>
                  <a:fillRect l="-2589"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B1F24AF3-0B38-4131-99CE-99B4DEBBD5FD}"/>
                  </a:ext>
                </a:extLst>
              </p:cNvPr>
              <p:cNvSpPr/>
              <p:nvPr/>
            </p:nvSpPr>
            <p:spPr bwMode="auto">
              <a:xfrm>
                <a:off x="395536" y="213285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101. </a:t>
                </a:r>
                <a14:m>
                  <m:oMath xmlns:m="http://schemas.openxmlformats.org/officeDocument/2006/math">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𝑦</m:t>
                    </m:r>
                    <m:r>
                      <a:rPr lang="en-US" altLang="zh-CN" b="0" i="1" smtClean="0">
                        <a:solidFill>
                          <a:srgbClr val="FFFFFF"/>
                        </a:solidFill>
                        <a:latin typeface="Cambria Math" panose="02040503050406030204" pitchFamily="18" charset="0"/>
                      </a:rPr>
                      <m:t>,$2)</m:t>
                    </m:r>
                  </m:oMath>
                </a14:m>
                <a:endParaRPr lang="zh-CN" altLang="en-US" b="0" i="1" dirty="0">
                  <a:solidFill>
                    <a:srgbClr val="FFFFFF"/>
                  </a:solidFill>
                  <a:latin typeface="Cambria Math" panose="02040503050406030204" pitchFamily="18" charset="0"/>
                </a:endParaRPr>
              </a:p>
            </p:txBody>
          </p:sp>
        </mc:Choice>
        <mc:Fallback xmlns="">
          <p:sp>
            <p:nvSpPr>
              <p:cNvPr id="128" name="矩形 127">
                <a:extLst>
                  <a:ext uri="{FF2B5EF4-FFF2-40B4-BE49-F238E27FC236}">
                    <a16:creationId xmlns:a16="http://schemas.microsoft.com/office/drawing/2014/main" id="{B1F24AF3-0B38-4131-99CE-99B4DEBBD5FD}"/>
                  </a:ext>
                </a:extLst>
              </p:cNvPr>
              <p:cNvSpPr>
                <a:spLocks noRot="1" noChangeAspect="1" noMove="1" noResize="1" noEditPoints="1" noAdjustHandles="1" noChangeArrowheads="1" noChangeShapeType="1" noTextEdit="1"/>
              </p:cNvSpPr>
              <p:nvPr/>
            </p:nvSpPr>
            <p:spPr bwMode="auto">
              <a:xfrm>
                <a:off x="395536" y="2132856"/>
                <a:ext cx="1872208" cy="360040"/>
              </a:xfrm>
              <a:prstGeom prst="rect">
                <a:avLst/>
              </a:prstGeom>
              <a:blipFill>
                <a:blip r:embed="rId17"/>
                <a:stretch>
                  <a:fillRect l="-2589"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3DB13557-9950-4B28-84F1-019A6EF3B6A2}"/>
                  </a:ext>
                </a:extLst>
              </p:cNvPr>
              <p:cNvSpPr/>
              <p:nvPr/>
            </p:nvSpPr>
            <p:spPr bwMode="auto">
              <a:xfrm>
                <a:off x="395536" y="249289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102. </a:t>
                </a:r>
                <a14:m>
                  <m:oMath xmlns:m="http://schemas.openxmlformats.org/officeDocument/2006/math">
                    <m:r>
                      <a:rPr lang="en-US" altLang="zh-CN" b="0" i="1" smtClean="0">
                        <a:solidFill>
                          <a:srgbClr val="FFFFFF"/>
                        </a:solidFill>
                        <a:latin typeface="Cambria Math" panose="02040503050406030204" pitchFamily="18" charset="0"/>
                      </a:rPr>
                      <m:t>(∗,$1,$2,$3)</m:t>
                    </m:r>
                  </m:oMath>
                </a14:m>
                <a:endParaRPr lang="zh-CN" altLang="en-US" b="0" i="1" dirty="0">
                  <a:solidFill>
                    <a:srgbClr val="FFFFFF"/>
                  </a:solidFill>
                  <a:latin typeface="Cambria Math" panose="02040503050406030204" pitchFamily="18" charset="0"/>
                </a:endParaRPr>
              </a:p>
            </p:txBody>
          </p:sp>
        </mc:Choice>
        <mc:Fallback xmlns="">
          <p:sp>
            <p:nvSpPr>
              <p:cNvPr id="129" name="矩形 128">
                <a:extLst>
                  <a:ext uri="{FF2B5EF4-FFF2-40B4-BE49-F238E27FC236}">
                    <a16:creationId xmlns:a16="http://schemas.microsoft.com/office/drawing/2014/main" id="{3DB13557-9950-4B28-84F1-019A6EF3B6A2}"/>
                  </a:ext>
                </a:extLst>
              </p:cNvPr>
              <p:cNvSpPr>
                <a:spLocks noRot="1" noChangeAspect="1" noMove="1" noResize="1" noEditPoints="1" noAdjustHandles="1" noChangeArrowheads="1" noChangeShapeType="1" noTextEdit="1"/>
              </p:cNvSpPr>
              <p:nvPr/>
            </p:nvSpPr>
            <p:spPr bwMode="auto">
              <a:xfrm>
                <a:off x="395536" y="2492896"/>
                <a:ext cx="1872208" cy="360040"/>
              </a:xfrm>
              <a:prstGeom prst="rect">
                <a:avLst/>
              </a:prstGeom>
              <a:blipFill>
                <a:blip r:embed="rId18"/>
                <a:stretch>
                  <a:fillRect l="-2589" t="-8197" r="-3883"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A763A145-4688-44C0-83F0-A5B75515E974}"/>
                  </a:ext>
                </a:extLst>
              </p:cNvPr>
              <p:cNvSpPr/>
              <p:nvPr/>
            </p:nvSpPr>
            <p:spPr bwMode="auto">
              <a:xfrm>
                <a:off x="395536" y="285293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103. </a:t>
                </a:r>
                <a14:m>
                  <m:oMath xmlns:m="http://schemas.openxmlformats.org/officeDocument/2006/math">
                    <m:r>
                      <a:rPr lang="en-US" altLang="zh-CN" b="0" i="1" smtClean="0">
                        <a:solidFill>
                          <a:srgbClr val="FFFFFF"/>
                        </a:solidFill>
                        <a:latin typeface="Cambria Math" panose="02040503050406030204" pitchFamily="18" charset="0"/>
                      </a:rPr>
                      <m:t>(=,3,−,</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30" name="矩形 129">
                <a:extLst>
                  <a:ext uri="{FF2B5EF4-FFF2-40B4-BE49-F238E27FC236}">
                    <a16:creationId xmlns:a16="http://schemas.microsoft.com/office/drawing/2014/main" id="{A763A145-4688-44C0-83F0-A5B75515E974}"/>
                  </a:ext>
                </a:extLst>
              </p:cNvPr>
              <p:cNvSpPr>
                <a:spLocks noRot="1" noChangeAspect="1" noMove="1" noResize="1" noEditPoints="1" noAdjustHandles="1" noChangeArrowheads="1" noChangeShapeType="1" noTextEdit="1"/>
              </p:cNvSpPr>
              <p:nvPr/>
            </p:nvSpPr>
            <p:spPr bwMode="auto">
              <a:xfrm>
                <a:off x="395536" y="2852936"/>
                <a:ext cx="1872208" cy="360040"/>
              </a:xfrm>
              <a:prstGeom prst="rect">
                <a:avLst/>
              </a:prstGeom>
              <a:blipFill>
                <a:blip r:embed="rId19"/>
                <a:stretch>
                  <a:fillRect l="-2589"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E128222A-8570-4AED-952C-94C9E3B05FC7}"/>
                  </a:ext>
                </a:extLst>
              </p:cNvPr>
              <p:cNvSpPr/>
              <p:nvPr/>
            </p:nvSpPr>
            <p:spPr bwMode="auto">
              <a:xfrm>
                <a:off x="395536" y="321297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104. </a:t>
                </a:r>
                <a14:m>
                  <m:oMath xmlns:m="http://schemas.openxmlformats.org/officeDocument/2006/math">
                    <m:r>
                      <a:rPr lang="en-US" altLang="zh-CN" b="0" i="1" smtClean="0">
                        <a:solidFill>
                          <a:srgbClr val="FFFFFF"/>
                        </a:solidFill>
                        <a:latin typeface="Cambria Math" panose="02040503050406030204" pitchFamily="18" charset="0"/>
                      </a:rPr>
                      <m:t>(∗,$2,</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,$1)</m:t>
                    </m:r>
                  </m:oMath>
                </a14:m>
                <a:endParaRPr lang="zh-CN" altLang="en-US" b="0" i="1" dirty="0">
                  <a:solidFill>
                    <a:srgbClr val="FFFFFF"/>
                  </a:solidFill>
                  <a:latin typeface="Cambria Math" panose="02040503050406030204" pitchFamily="18" charset="0"/>
                </a:endParaRPr>
              </a:p>
            </p:txBody>
          </p:sp>
        </mc:Choice>
        <mc:Fallback xmlns="">
          <p:sp>
            <p:nvSpPr>
              <p:cNvPr id="131" name="矩形 130">
                <a:extLst>
                  <a:ext uri="{FF2B5EF4-FFF2-40B4-BE49-F238E27FC236}">
                    <a16:creationId xmlns:a16="http://schemas.microsoft.com/office/drawing/2014/main" id="{E128222A-8570-4AED-952C-94C9E3B05FC7}"/>
                  </a:ext>
                </a:extLst>
              </p:cNvPr>
              <p:cNvSpPr>
                <a:spLocks noRot="1" noChangeAspect="1" noMove="1" noResize="1" noEditPoints="1" noAdjustHandles="1" noChangeArrowheads="1" noChangeShapeType="1" noTextEdit="1"/>
              </p:cNvSpPr>
              <p:nvPr/>
            </p:nvSpPr>
            <p:spPr bwMode="auto">
              <a:xfrm>
                <a:off x="395536" y="3212976"/>
                <a:ext cx="1872208" cy="360040"/>
              </a:xfrm>
              <a:prstGeom prst="rect">
                <a:avLst/>
              </a:prstGeom>
              <a:blipFill>
                <a:blip r:embed="rId20"/>
                <a:stretch>
                  <a:fillRect l="-2589"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115CA5D4-0888-4D7A-A64E-79B14EDFA623}"/>
                  </a:ext>
                </a:extLst>
              </p:cNvPr>
              <p:cNvSpPr/>
              <p:nvPr/>
            </p:nvSpPr>
            <p:spPr bwMode="auto">
              <a:xfrm>
                <a:off x="395536" y="357301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105. </a:t>
                </a:r>
                <a14:m>
                  <m:oMath xmlns:m="http://schemas.openxmlformats.org/officeDocument/2006/math">
                    <m:r>
                      <a:rPr lang="en-US" altLang="zh-CN" b="0" i="1" smtClean="0">
                        <a:solidFill>
                          <a:srgbClr val="FFFFFF"/>
                        </a:solidFill>
                        <a:latin typeface="Cambria Math" panose="02040503050406030204" pitchFamily="18" charset="0"/>
                      </a:rPr>
                      <m:t>(∗,$1,$3,$2)</m:t>
                    </m:r>
                  </m:oMath>
                </a14:m>
                <a:endParaRPr lang="zh-CN" altLang="en-US" b="0" i="1" dirty="0">
                  <a:solidFill>
                    <a:srgbClr val="FFFFFF"/>
                  </a:solidFill>
                  <a:latin typeface="Cambria Math" panose="02040503050406030204" pitchFamily="18" charset="0"/>
                </a:endParaRPr>
              </a:p>
            </p:txBody>
          </p:sp>
        </mc:Choice>
        <mc:Fallback xmlns="">
          <p:sp>
            <p:nvSpPr>
              <p:cNvPr id="132" name="矩形 131">
                <a:extLst>
                  <a:ext uri="{FF2B5EF4-FFF2-40B4-BE49-F238E27FC236}">
                    <a16:creationId xmlns:a16="http://schemas.microsoft.com/office/drawing/2014/main" id="{115CA5D4-0888-4D7A-A64E-79B14EDFA623}"/>
                  </a:ext>
                </a:extLst>
              </p:cNvPr>
              <p:cNvSpPr>
                <a:spLocks noRot="1" noChangeAspect="1" noMove="1" noResize="1" noEditPoints="1" noAdjustHandles="1" noChangeArrowheads="1" noChangeShapeType="1" noTextEdit="1"/>
              </p:cNvSpPr>
              <p:nvPr/>
            </p:nvSpPr>
            <p:spPr bwMode="auto">
              <a:xfrm>
                <a:off x="395536" y="3573016"/>
                <a:ext cx="1872208" cy="360040"/>
              </a:xfrm>
              <a:prstGeom prst="rect">
                <a:avLst/>
              </a:prstGeom>
              <a:blipFill>
                <a:blip r:embed="rId21"/>
                <a:stretch>
                  <a:fillRect l="-2589" t="-8197" r="-3883"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2521B7EC-05B2-4CE2-8E59-19DD22ECFC5A}"/>
                  </a:ext>
                </a:extLst>
              </p:cNvPr>
              <p:cNvSpPr/>
              <p:nvPr/>
            </p:nvSpPr>
            <p:spPr bwMode="auto">
              <a:xfrm>
                <a:off x="395536" y="393305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106. </a:t>
                </a:r>
                <a14:m>
                  <m:oMath xmlns:m="http://schemas.openxmlformats.org/officeDocument/2006/math">
                    <m:r>
                      <a:rPr lang="en-US" altLang="zh-CN" b="0" i="1" smtClean="0">
                        <a:solidFill>
                          <a:srgbClr val="FFFFFF"/>
                        </a:solidFill>
                        <a:latin typeface="Cambria Math" panose="02040503050406030204" pitchFamily="18" charset="0"/>
                      </a:rPr>
                      <m:t>(+,$1,$2,</m:t>
                    </m:r>
                    <m:r>
                      <a:rPr lang="en-US" altLang="zh-CN" b="0" i="1" smtClean="0">
                        <a:solidFill>
                          <a:srgbClr val="FFFFFF"/>
                        </a:solidFill>
                        <a:latin typeface="Cambria Math" panose="02040503050406030204" pitchFamily="18" charset="0"/>
                      </a:rPr>
                      <m:t>𝑢</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33" name="矩形 132">
                <a:extLst>
                  <a:ext uri="{FF2B5EF4-FFF2-40B4-BE49-F238E27FC236}">
                    <a16:creationId xmlns:a16="http://schemas.microsoft.com/office/drawing/2014/main" id="{2521B7EC-05B2-4CE2-8E59-19DD22ECFC5A}"/>
                  </a:ext>
                </a:extLst>
              </p:cNvPr>
              <p:cNvSpPr>
                <a:spLocks noRot="1" noChangeAspect="1" noMove="1" noResize="1" noEditPoints="1" noAdjustHandles="1" noChangeArrowheads="1" noChangeShapeType="1" noTextEdit="1"/>
              </p:cNvSpPr>
              <p:nvPr/>
            </p:nvSpPr>
            <p:spPr bwMode="auto">
              <a:xfrm>
                <a:off x="395536" y="3933056"/>
                <a:ext cx="1872208" cy="360040"/>
              </a:xfrm>
              <a:prstGeom prst="rect">
                <a:avLst/>
              </a:prstGeom>
              <a:blipFill>
                <a:blip r:embed="rId22"/>
                <a:stretch>
                  <a:fillRect l="-2589" t="-8197" r="-1294"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135131B4-448E-4B5D-8441-22998940FC55}"/>
                  </a:ext>
                </a:extLst>
              </p:cNvPr>
              <p:cNvSpPr/>
              <p:nvPr/>
            </p:nvSpPr>
            <p:spPr bwMode="auto">
              <a:xfrm>
                <a:off x="395536" y="4293096"/>
                <a:ext cx="1872208"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107. </a:t>
                </a:r>
                <a14:m>
                  <m:oMath xmlns:m="http://schemas.openxmlformats.org/officeDocument/2006/math">
                    <m:r>
                      <a:rPr lang="en-US" altLang="zh-CN" b="0" i="1" smtClean="0">
                        <a:solidFill>
                          <a:srgbClr val="FFFFFF"/>
                        </a:solidFill>
                        <a:latin typeface="Cambria Math" panose="02040503050406030204" pitchFamily="18" charset="0"/>
                      </a:rPr>
                      <m:t>(∗,$1,$3,</m:t>
                    </m:r>
                    <m:r>
                      <a:rPr lang="en-US" altLang="zh-CN" b="0" i="1" smtClean="0">
                        <a:solidFill>
                          <a:srgbClr val="FFFFFF"/>
                        </a:solidFill>
                        <a:latin typeface="Cambria Math" panose="02040503050406030204" pitchFamily="18" charset="0"/>
                      </a:rPr>
                      <m:t>𝑣</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34" name="矩形 133">
                <a:extLst>
                  <a:ext uri="{FF2B5EF4-FFF2-40B4-BE49-F238E27FC236}">
                    <a16:creationId xmlns:a16="http://schemas.microsoft.com/office/drawing/2014/main" id="{135131B4-448E-4B5D-8441-22998940FC55}"/>
                  </a:ext>
                </a:extLst>
              </p:cNvPr>
              <p:cNvSpPr>
                <a:spLocks noRot="1" noChangeAspect="1" noMove="1" noResize="1" noEditPoints="1" noAdjustHandles="1" noChangeArrowheads="1" noChangeShapeType="1" noTextEdit="1"/>
              </p:cNvSpPr>
              <p:nvPr/>
            </p:nvSpPr>
            <p:spPr bwMode="auto">
              <a:xfrm>
                <a:off x="395536" y="4293096"/>
                <a:ext cx="1872208" cy="360040"/>
              </a:xfrm>
              <a:prstGeom prst="rect">
                <a:avLst/>
              </a:prstGeom>
              <a:blipFill>
                <a:blip r:embed="rId23"/>
                <a:stretch>
                  <a:fillRect l="-2589" t="-8197" b="-26230"/>
                </a:stretch>
              </a:blipFill>
              <a:ln w="9525">
                <a:solidFill>
                  <a:schemeClr val="tx1"/>
                </a:solidFill>
                <a:miter lim="800000"/>
                <a:headEnd/>
                <a:tailEnd/>
              </a:ln>
            </p:spPr>
            <p:txBody>
              <a:bodyPr/>
              <a:lstStyle/>
              <a:p>
                <a:r>
                  <a:rPr lang="zh-CN" altLang="en-US">
                    <a:noFill/>
                  </a:rPr>
                  <a:t> </a:t>
                </a:r>
              </a:p>
            </p:txBody>
          </p:sp>
        </mc:Fallback>
      </mc:AlternateContent>
      <p:grpSp>
        <p:nvGrpSpPr>
          <p:cNvPr id="180" name="组合 179">
            <a:extLst>
              <a:ext uri="{FF2B5EF4-FFF2-40B4-BE49-F238E27FC236}">
                <a16:creationId xmlns:a16="http://schemas.microsoft.com/office/drawing/2014/main" id="{AF46FD30-99ED-4924-9783-2260537FEB67}"/>
              </a:ext>
            </a:extLst>
          </p:cNvPr>
          <p:cNvGrpSpPr/>
          <p:nvPr/>
        </p:nvGrpSpPr>
        <p:grpSpPr>
          <a:xfrm>
            <a:off x="4335246" y="3934800"/>
            <a:ext cx="860312" cy="843065"/>
            <a:chOff x="4335246" y="3934800"/>
            <a:chExt cx="860312" cy="843065"/>
          </a:xfrm>
        </p:grpSpPr>
        <p:cxnSp>
          <p:nvCxnSpPr>
            <p:cNvPr id="172" name="直接连接符 171">
              <a:extLst>
                <a:ext uri="{FF2B5EF4-FFF2-40B4-BE49-F238E27FC236}">
                  <a16:creationId xmlns:a16="http://schemas.microsoft.com/office/drawing/2014/main" id="{6E0FC73B-CC22-47B9-9110-E9D392F4073E}"/>
                </a:ext>
              </a:extLst>
            </p:cNvPr>
            <p:cNvCxnSpPr>
              <a:cxnSpLocks/>
              <a:stCxn id="3" idx="7"/>
              <a:endCxn id="173" idx="3"/>
            </p:cNvCxnSpPr>
            <p:nvPr/>
          </p:nvCxnSpPr>
          <p:spPr>
            <a:xfrm flipV="1">
              <a:off x="4335246" y="4209976"/>
              <a:ext cx="566446" cy="567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椭圆 172">
              <a:extLst>
                <a:ext uri="{FF2B5EF4-FFF2-40B4-BE49-F238E27FC236}">
                  <a16:creationId xmlns:a16="http://schemas.microsoft.com/office/drawing/2014/main" id="{147DC8C0-9F99-4E44-B515-8DD1108F3DDA}"/>
                </a:ext>
              </a:extLst>
            </p:cNvPr>
            <p:cNvSpPr/>
            <p:nvPr/>
          </p:nvSpPr>
          <p:spPr bwMode="auto">
            <a:xfrm>
              <a:off x="4851272" y="3934800"/>
              <a:ext cx="344286" cy="322389"/>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4</a:t>
              </a:r>
              <a:endParaRPr lang="zh-CN" altLang="en-US" b="0" dirty="0">
                <a:latin typeface="Cambria Math" panose="02040503050406030204" pitchFamily="18" charset="0"/>
              </a:endParaRPr>
            </a:p>
          </p:txBody>
        </p:sp>
        <p:cxnSp>
          <p:nvCxnSpPr>
            <p:cNvPr id="176" name="直接连接符 175">
              <a:extLst>
                <a:ext uri="{FF2B5EF4-FFF2-40B4-BE49-F238E27FC236}">
                  <a16:creationId xmlns:a16="http://schemas.microsoft.com/office/drawing/2014/main" id="{CA4C9202-AA44-4687-90D9-B2FD85DA7057}"/>
                </a:ext>
              </a:extLst>
            </p:cNvPr>
            <p:cNvCxnSpPr>
              <a:cxnSpLocks/>
              <a:stCxn id="121" idx="7"/>
              <a:endCxn id="173" idx="5"/>
            </p:cNvCxnSpPr>
            <p:nvPr/>
          </p:nvCxnSpPr>
          <p:spPr>
            <a:xfrm flipV="1">
              <a:off x="5053579" y="4209976"/>
              <a:ext cx="91559" cy="567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矩形 178">
                  <a:extLst>
                    <a:ext uri="{FF2B5EF4-FFF2-40B4-BE49-F238E27FC236}">
                      <a16:creationId xmlns:a16="http://schemas.microsoft.com/office/drawing/2014/main" id="{723471D6-54FF-439F-A4CC-83629EFABDA2}"/>
                    </a:ext>
                  </a:extLst>
                </p:cNvPr>
                <p:cNvSpPr/>
                <p:nvPr/>
              </p:nvSpPr>
              <p:spPr>
                <a:xfrm>
                  <a:off x="4782092" y="4175220"/>
                  <a:ext cx="41069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79" name="矩形 178">
                  <a:extLst>
                    <a:ext uri="{FF2B5EF4-FFF2-40B4-BE49-F238E27FC236}">
                      <a16:creationId xmlns:a16="http://schemas.microsoft.com/office/drawing/2014/main" id="{723471D6-54FF-439F-A4CC-83629EFABDA2}"/>
                    </a:ext>
                  </a:extLst>
                </p:cNvPr>
                <p:cNvSpPr>
                  <a:spLocks noRot="1" noChangeAspect="1" noMove="1" noResize="1" noEditPoints="1" noAdjustHandles="1" noChangeArrowheads="1" noChangeShapeType="1" noTextEdit="1"/>
                </p:cNvSpPr>
                <p:nvPr/>
              </p:nvSpPr>
              <p:spPr>
                <a:xfrm>
                  <a:off x="4782092" y="4175220"/>
                  <a:ext cx="410690" cy="369332"/>
                </a:xfrm>
                <a:prstGeom prst="rect">
                  <a:avLst/>
                </a:prstGeom>
                <a:blipFill>
                  <a:blip r:embed="rId2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E6C87BE6-7B1D-4238-92AE-7B04DD285CA3}"/>
                  </a:ext>
                </a:extLst>
              </p:cNvPr>
              <p:cNvSpPr/>
              <p:nvPr/>
            </p:nvSpPr>
            <p:spPr>
              <a:xfrm>
                <a:off x="5143193" y="3923724"/>
                <a:ext cx="48282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181" name="矩形 180">
                <a:extLst>
                  <a:ext uri="{FF2B5EF4-FFF2-40B4-BE49-F238E27FC236}">
                    <a16:creationId xmlns:a16="http://schemas.microsoft.com/office/drawing/2014/main" id="{E6C87BE6-7B1D-4238-92AE-7B04DD285CA3}"/>
                  </a:ext>
                </a:extLst>
              </p:cNvPr>
              <p:cNvSpPr>
                <a:spLocks noRot="1" noChangeAspect="1" noMove="1" noResize="1" noEditPoints="1" noAdjustHandles="1" noChangeArrowheads="1" noChangeShapeType="1" noTextEdit="1"/>
              </p:cNvSpPr>
              <p:nvPr/>
            </p:nvSpPr>
            <p:spPr>
              <a:xfrm>
                <a:off x="5143193" y="3923724"/>
                <a:ext cx="482824" cy="369332"/>
              </a:xfrm>
              <a:prstGeom prst="rect">
                <a:avLst/>
              </a:prstGeom>
              <a:blipFill>
                <a:blip r:embed="rId25"/>
                <a:stretch>
                  <a:fillRect l="-1266"/>
                </a:stretch>
              </a:blipFill>
            </p:spPr>
            <p:txBody>
              <a:bodyPr/>
              <a:lstStyle/>
              <a:p>
                <a:r>
                  <a:rPr lang="zh-CN" altLang="en-US">
                    <a:noFill/>
                  </a:rPr>
                  <a:t> </a:t>
                </a:r>
              </a:p>
            </p:txBody>
          </p:sp>
        </mc:Fallback>
      </mc:AlternateContent>
      <p:grpSp>
        <p:nvGrpSpPr>
          <p:cNvPr id="192" name="组合 191">
            <a:extLst>
              <a:ext uri="{FF2B5EF4-FFF2-40B4-BE49-F238E27FC236}">
                <a16:creationId xmlns:a16="http://schemas.microsoft.com/office/drawing/2014/main" id="{63342612-5F16-4E8C-BB5B-5627D1E95AEB}"/>
              </a:ext>
            </a:extLst>
          </p:cNvPr>
          <p:cNvGrpSpPr/>
          <p:nvPr/>
        </p:nvGrpSpPr>
        <p:grpSpPr>
          <a:xfrm>
            <a:off x="4207967" y="3250627"/>
            <a:ext cx="815448" cy="684173"/>
            <a:chOff x="4207967" y="3250627"/>
            <a:chExt cx="815448" cy="684173"/>
          </a:xfrm>
        </p:grpSpPr>
        <p:sp>
          <p:nvSpPr>
            <p:cNvPr id="183" name="椭圆 182">
              <a:extLst>
                <a:ext uri="{FF2B5EF4-FFF2-40B4-BE49-F238E27FC236}">
                  <a16:creationId xmlns:a16="http://schemas.microsoft.com/office/drawing/2014/main" id="{68AC43FD-6F4E-46CB-B5A0-720169624518}"/>
                </a:ext>
              </a:extLst>
            </p:cNvPr>
            <p:cNvSpPr/>
            <p:nvPr/>
          </p:nvSpPr>
          <p:spPr bwMode="auto">
            <a:xfrm>
              <a:off x="4427984" y="3250627"/>
              <a:ext cx="344286" cy="322389"/>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5</a:t>
              </a:r>
              <a:endParaRPr lang="zh-CN" altLang="en-US" b="0" dirty="0">
                <a:latin typeface="Cambria Math" panose="02040503050406030204" pitchFamily="18" charset="0"/>
              </a:endParaRPr>
            </a:p>
          </p:txBody>
        </p:sp>
        <p:cxnSp>
          <p:nvCxnSpPr>
            <p:cNvPr id="185" name="直接连接符 184">
              <a:extLst>
                <a:ext uri="{FF2B5EF4-FFF2-40B4-BE49-F238E27FC236}">
                  <a16:creationId xmlns:a16="http://schemas.microsoft.com/office/drawing/2014/main" id="{5D064CF2-B799-4E0F-A452-569053D790D8}"/>
                </a:ext>
              </a:extLst>
            </p:cNvPr>
            <p:cNvCxnSpPr>
              <a:cxnSpLocks/>
              <a:stCxn id="122" idx="0"/>
              <a:endCxn id="183" idx="3"/>
            </p:cNvCxnSpPr>
            <p:nvPr/>
          </p:nvCxnSpPr>
          <p:spPr>
            <a:xfrm flipV="1">
              <a:off x="4207967" y="3525803"/>
              <a:ext cx="270437" cy="4072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59B52FA-840E-4834-A3D5-A75466A5059C}"/>
                </a:ext>
              </a:extLst>
            </p:cNvPr>
            <p:cNvCxnSpPr>
              <a:cxnSpLocks/>
              <a:stCxn id="173" idx="0"/>
              <a:endCxn id="183" idx="5"/>
            </p:cNvCxnSpPr>
            <p:nvPr/>
          </p:nvCxnSpPr>
          <p:spPr>
            <a:xfrm flipH="1" flipV="1">
              <a:off x="4721850" y="3525803"/>
              <a:ext cx="301565" cy="4089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矩形 190">
                  <a:extLst>
                    <a:ext uri="{FF2B5EF4-FFF2-40B4-BE49-F238E27FC236}">
                      <a16:creationId xmlns:a16="http://schemas.microsoft.com/office/drawing/2014/main" id="{BF2AAD2F-826E-47B4-AF29-319F5B2B46AD}"/>
                    </a:ext>
                  </a:extLst>
                </p:cNvPr>
                <p:cNvSpPr/>
                <p:nvPr/>
              </p:nvSpPr>
              <p:spPr>
                <a:xfrm>
                  <a:off x="4448343" y="3498458"/>
                  <a:ext cx="349776"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91" name="矩形 190">
                  <a:extLst>
                    <a:ext uri="{FF2B5EF4-FFF2-40B4-BE49-F238E27FC236}">
                      <a16:creationId xmlns:a16="http://schemas.microsoft.com/office/drawing/2014/main" id="{BF2AAD2F-826E-47B4-AF29-319F5B2B46AD}"/>
                    </a:ext>
                  </a:extLst>
                </p:cNvPr>
                <p:cNvSpPr>
                  <a:spLocks noRot="1" noChangeAspect="1" noMove="1" noResize="1" noEditPoints="1" noAdjustHandles="1" noChangeArrowheads="1" noChangeShapeType="1" noTextEdit="1"/>
                </p:cNvSpPr>
                <p:nvPr/>
              </p:nvSpPr>
              <p:spPr>
                <a:xfrm>
                  <a:off x="4448343" y="3498458"/>
                  <a:ext cx="349776" cy="369332"/>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3" name="矩形 192">
                <a:extLst>
                  <a:ext uri="{FF2B5EF4-FFF2-40B4-BE49-F238E27FC236}">
                    <a16:creationId xmlns:a16="http://schemas.microsoft.com/office/drawing/2014/main" id="{5400F25C-0E7F-498C-98F6-D8808A8E1BA2}"/>
                  </a:ext>
                </a:extLst>
              </p:cNvPr>
              <p:cNvSpPr/>
              <p:nvPr/>
            </p:nvSpPr>
            <p:spPr>
              <a:xfrm>
                <a:off x="4731662" y="3218524"/>
                <a:ext cx="48282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193" name="矩形 192">
                <a:extLst>
                  <a:ext uri="{FF2B5EF4-FFF2-40B4-BE49-F238E27FC236}">
                    <a16:creationId xmlns:a16="http://schemas.microsoft.com/office/drawing/2014/main" id="{5400F25C-0E7F-498C-98F6-D8808A8E1BA2}"/>
                  </a:ext>
                </a:extLst>
              </p:cNvPr>
              <p:cNvSpPr>
                <a:spLocks noRot="1" noChangeAspect="1" noMove="1" noResize="1" noEditPoints="1" noAdjustHandles="1" noChangeArrowheads="1" noChangeShapeType="1" noTextEdit="1"/>
              </p:cNvSpPr>
              <p:nvPr/>
            </p:nvSpPr>
            <p:spPr>
              <a:xfrm>
                <a:off x="4731662" y="3218524"/>
                <a:ext cx="482824" cy="369332"/>
              </a:xfrm>
              <a:prstGeom prst="rect">
                <a:avLst/>
              </a:prstGeom>
              <a:blipFill>
                <a:blip r:embed="rId27"/>
                <a:stretch>
                  <a:fillRect l="-1266"/>
                </a:stretch>
              </a:blipFill>
            </p:spPr>
            <p:txBody>
              <a:bodyPr/>
              <a:lstStyle/>
              <a:p>
                <a:r>
                  <a:rPr lang="zh-CN" altLang="en-US">
                    <a:noFill/>
                  </a:rPr>
                  <a:t> </a:t>
                </a:r>
              </a:p>
            </p:txBody>
          </p:sp>
        </mc:Fallback>
      </mc:AlternateContent>
      <p:grpSp>
        <p:nvGrpSpPr>
          <p:cNvPr id="196" name="组合 195">
            <a:extLst>
              <a:ext uri="{FF2B5EF4-FFF2-40B4-BE49-F238E27FC236}">
                <a16:creationId xmlns:a16="http://schemas.microsoft.com/office/drawing/2014/main" id="{8D6DB484-F14A-496E-BC8F-615B8634E4D1}"/>
              </a:ext>
            </a:extLst>
          </p:cNvPr>
          <p:cNvGrpSpPr/>
          <p:nvPr/>
        </p:nvGrpSpPr>
        <p:grpSpPr>
          <a:xfrm>
            <a:off x="2986077" y="4725144"/>
            <a:ext cx="369732" cy="657364"/>
            <a:chOff x="2986077" y="4725144"/>
            <a:chExt cx="369732" cy="657364"/>
          </a:xfrm>
        </p:grpSpPr>
        <p:sp>
          <p:nvSpPr>
            <p:cNvPr id="194" name="椭圆 193">
              <a:extLst>
                <a:ext uri="{FF2B5EF4-FFF2-40B4-BE49-F238E27FC236}">
                  <a16:creationId xmlns:a16="http://schemas.microsoft.com/office/drawing/2014/main" id="{0C942992-B2B0-4CDC-B75F-28BB279C023D}"/>
                </a:ext>
              </a:extLst>
            </p:cNvPr>
            <p:cNvSpPr/>
            <p:nvPr/>
          </p:nvSpPr>
          <p:spPr bwMode="auto">
            <a:xfrm>
              <a:off x="2986077" y="4725144"/>
              <a:ext cx="360000" cy="360000"/>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6</a:t>
              </a:r>
              <a:endParaRPr lang="zh-CN" altLang="en-US" b="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95" name="矩形 194">
                  <a:extLst>
                    <a:ext uri="{FF2B5EF4-FFF2-40B4-BE49-F238E27FC236}">
                      <a16:creationId xmlns:a16="http://schemas.microsoft.com/office/drawing/2014/main" id="{18ABA747-44CF-47A3-8B00-D1309FDB7920}"/>
                    </a:ext>
                  </a:extLst>
                </p:cNvPr>
                <p:cNvSpPr/>
                <p:nvPr/>
              </p:nvSpPr>
              <p:spPr>
                <a:xfrm>
                  <a:off x="2987824" y="501317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195" name="矩形 194">
                  <a:extLst>
                    <a:ext uri="{FF2B5EF4-FFF2-40B4-BE49-F238E27FC236}">
                      <a16:creationId xmlns:a16="http://schemas.microsoft.com/office/drawing/2014/main" id="{18ABA747-44CF-47A3-8B00-D1309FDB7920}"/>
                    </a:ext>
                  </a:extLst>
                </p:cNvPr>
                <p:cNvSpPr>
                  <a:spLocks noRot="1" noChangeAspect="1" noMove="1" noResize="1" noEditPoints="1" noAdjustHandles="1" noChangeArrowheads="1" noChangeShapeType="1" noTextEdit="1"/>
                </p:cNvSpPr>
                <p:nvPr/>
              </p:nvSpPr>
              <p:spPr>
                <a:xfrm>
                  <a:off x="2987824" y="5013176"/>
                  <a:ext cx="367985" cy="369332"/>
                </a:xfrm>
                <a:prstGeom prst="rect">
                  <a:avLst/>
                </a:prstGeom>
                <a:blipFill>
                  <a:blip r:embed="rId2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7" name="矩形 196">
                <a:extLst>
                  <a:ext uri="{FF2B5EF4-FFF2-40B4-BE49-F238E27FC236}">
                    <a16:creationId xmlns:a16="http://schemas.microsoft.com/office/drawing/2014/main" id="{49A611BF-7BA2-45D7-8597-C0439CD953FC}"/>
                  </a:ext>
                </a:extLst>
              </p:cNvPr>
              <p:cNvSpPr/>
              <p:nvPr/>
            </p:nvSpPr>
            <p:spPr>
              <a:xfrm>
                <a:off x="3299094" y="4694689"/>
                <a:ext cx="367986"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97" name="矩形 196">
                <a:extLst>
                  <a:ext uri="{FF2B5EF4-FFF2-40B4-BE49-F238E27FC236}">
                    <a16:creationId xmlns:a16="http://schemas.microsoft.com/office/drawing/2014/main" id="{49A611BF-7BA2-45D7-8597-C0439CD953FC}"/>
                  </a:ext>
                </a:extLst>
              </p:cNvPr>
              <p:cNvSpPr>
                <a:spLocks noRot="1" noChangeAspect="1" noMove="1" noResize="1" noEditPoints="1" noAdjustHandles="1" noChangeArrowheads="1" noChangeShapeType="1" noTextEdit="1"/>
              </p:cNvSpPr>
              <p:nvPr/>
            </p:nvSpPr>
            <p:spPr>
              <a:xfrm>
                <a:off x="3299094" y="4694689"/>
                <a:ext cx="367986" cy="369332"/>
              </a:xfrm>
              <a:prstGeom prst="rect">
                <a:avLst/>
              </a:prstGeom>
              <a:blipFill>
                <a:blip r:embed="rId29"/>
                <a:stretch>
                  <a:fillRect/>
                </a:stretch>
              </a:blipFill>
            </p:spPr>
            <p:txBody>
              <a:bodyPr/>
              <a:lstStyle/>
              <a:p>
                <a:r>
                  <a:rPr lang="zh-CN" altLang="en-US">
                    <a:noFill/>
                  </a:rPr>
                  <a:t> </a:t>
                </a:r>
              </a:p>
            </p:txBody>
          </p:sp>
        </mc:Fallback>
      </mc:AlternateContent>
      <p:grpSp>
        <p:nvGrpSpPr>
          <p:cNvPr id="208" name="组合 207">
            <a:extLst>
              <a:ext uri="{FF2B5EF4-FFF2-40B4-BE49-F238E27FC236}">
                <a16:creationId xmlns:a16="http://schemas.microsoft.com/office/drawing/2014/main" id="{6222E183-335B-4E7E-A9AC-A878FE07E8E7}"/>
              </a:ext>
            </a:extLst>
          </p:cNvPr>
          <p:cNvGrpSpPr/>
          <p:nvPr/>
        </p:nvGrpSpPr>
        <p:grpSpPr>
          <a:xfrm>
            <a:off x="3166077" y="3252333"/>
            <a:ext cx="1735615" cy="1472811"/>
            <a:chOff x="3166077" y="3252333"/>
            <a:chExt cx="1735615" cy="1472811"/>
          </a:xfrm>
        </p:grpSpPr>
        <p:sp>
          <p:nvSpPr>
            <p:cNvPr id="198" name="椭圆 197">
              <a:extLst>
                <a:ext uri="{FF2B5EF4-FFF2-40B4-BE49-F238E27FC236}">
                  <a16:creationId xmlns:a16="http://schemas.microsoft.com/office/drawing/2014/main" id="{45CD9D5A-7067-4172-BF8C-84F8D7F8E898}"/>
                </a:ext>
              </a:extLst>
            </p:cNvPr>
            <p:cNvSpPr/>
            <p:nvPr/>
          </p:nvSpPr>
          <p:spPr bwMode="auto">
            <a:xfrm>
              <a:off x="3327560" y="3252333"/>
              <a:ext cx="344286" cy="322389"/>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7</a:t>
              </a:r>
              <a:endParaRPr lang="zh-CN" altLang="en-US" b="0" dirty="0">
                <a:latin typeface="Cambria Math" panose="02040503050406030204" pitchFamily="18" charset="0"/>
              </a:endParaRPr>
            </a:p>
          </p:txBody>
        </p:sp>
        <p:cxnSp>
          <p:nvCxnSpPr>
            <p:cNvPr id="199" name="直接连接符 198">
              <a:extLst>
                <a:ext uri="{FF2B5EF4-FFF2-40B4-BE49-F238E27FC236}">
                  <a16:creationId xmlns:a16="http://schemas.microsoft.com/office/drawing/2014/main" id="{09059845-F645-4BEE-890B-957BC552393A}"/>
                </a:ext>
              </a:extLst>
            </p:cNvPr>
            <p:cNvCxnSpPr>
              <a:cxnSpLocks/>
              <a:stCxn id="173" idx="1"/>
              <a:endCxn id="198" idx="4"/>
            </p:cNvCxnSpPr>
            <p:nvPr/>
          </p:nvCxnSpPr>
          <p:spPr>
            <a:xfrm flipH="1" flipV="1">
              <a:off x="3499703" y="3574722"/>
              <a:ext cx="1401989" cy="4072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EF36AB1F-AC0C-4E9C-915F-189218C21EAB}"/>
                </a:ext>
              </a:extLst>
            </p:cNvPr>
            <p:cNvCxnSpPr>
              <a:cxnSpLocks/>
              <a:stCxn id="194" idx="0"/>
              <a:endCxn id="198" idx="5"/>
            </p:cNvCxnSpPr>
            <p:nvPr/>
          </p:nvCxnSpPr>
          <p:spPr>
            <a:xfrm flipV="1">
              <a:off x="3166077" y="3527509"/>
              <a:ext cx="455349" cy="11976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E1ED0DCD-AB36-4E4A-A7CD-7E64A6638BA5}"/>
                    </a:ext>
                  </a:extLst>
                </p:cNvPr>
                <p:cNvSpPr/>
                <p:nvPr/>
              </p:nvSpPr>
              <p:spPr>
                <a:xfrm>
                  <a:off x="3354206" y="3480566"/>
                  <a:ext cx="349776"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05" name="矩形 204">
                  <a:extLst>
                    <a:ext uri="{FF2B5EF4-FFF2-40B4-BE49-F238E27FC236}">
                      <a16:creationId xmlns:a16="http://schemas.microsoft.com/office/drawing/2014/main" id="{E1ED0DCD-AB36-4E4A-A7CD-7E64A6638BA5}"/>
                    </a:ext>
                  </a:extLst>
                </p:cNvPr>
                <p:cNvSpPr>
                  <a:spLocks noRot="1" noChangeAspect="1" noMove="1" noResize="1" noEditPoints="1" noAdjustHandles="1" noChangeArrowheads="1" noChangeShapeType="1" noTextEdit="1"/>
                </p:cNvSpPr>
                <p:nvPr/>
              </p:nvSpPr>
              <p:spPr>
                <a:xfrm>
                  <a:off x="3354206" y="3480566"/>
                  <a:ext cx="349776" cy="369332"/>
                </a:xfrm>
                <a:prstGeom prst="rect">
                  <a:avLst/>
                </a:prstGeom>
                <a:blipFill>
                  <a:blip r:embed="rId3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9" name="矩形 208">
                <a:extLst>
                  <a:ext uri="{FF2B5EF4-FFF2-40B4-BE49-F238E27FC236}">
                    <a16:creationId xmlns:a16="http://schemas.microsoft.com/office/drawing/2014/main" id="{9D7511CF-A9D6-4544-A265-DDB33E866FFA}"/>
                  </a:ext>
                </a:extLst>
              </p:cNvPr>
              <p:cNvSpPr/>
              <p:nvPr/>
            </p:nvSpPr>
            <p:spPr>
              <a:xfrm>
                <a:off x="3625107" y="3220380"/>
                <a:ext cx="48282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209" name="矩形 208">
                <a:extLst>
                  <a:ext uri="{FF2B5EF4-FFF2-40B4-BE49-F238E27FC236}">
                    <a16:creationId xmlns:a16="http://schemas.microsoft.com/office/drawing/2014/main" id="{9D7511CF-A9D6-4544-A265-DDB33E866FFA}"/>
                  </a:ext>
                </a:extLst>
              </p:cNvPr>
              <p:cNvSpPr>
                <a:spLocks noRot="1" noChangeAspect="1" noMove="1" noResize="1" noEditPoints="1" noAdjustHandles="1" noChangeArrowheads="1" noChangeShapeType="1" noTextEdit="1"/>
              </p:cNvSpPr>
              <p:nvPr/>
            </p:nvSpPr>
            <p:spPr>
              <a:xfrm>
                <a:off x="3625107" y="3220380"/>
                <a:ext cx="482824" cy="369332"/>
              </a:xfrm>
              <a:prstGeom prst="rect">
                <a:avLst/>
              </a:prstGeom>
              <a:blipFill>
                <a:blip r:embed="rId31"/>
                <a:stretch>
                  <a:fillRect l="-1266"/>
                </a:stretch>
              </a:blipFill>
            </p:spPr>
            <p:txBody>
              <a:bodyPr/>
              <a:lstStyle/>
              <a:p>
                <a:r>
                  <a:rPr lang="zh-CN" altLang="en-US">
                    <a:noFill/>
                  </a:rPr>
                  <a:t> </a:t>
                </a:r>
              </a:p>
            </p:txBody>
          </p:sp>
        </mc:Fallback>
      </mc:AlternateContent>
      <p:grpSp>
        <p:nvGrpSpPr>
          <p:cNvPr id="218" name="组合 217">
            <a:extLst>
              <a:ext uri="{FF2B5EF4-FFF2-40B4-BE49-F238E27FC236}">
                <a16:creationId xmlns:a16="http://schemas.microsoft.com/office/drawing/2014/main" id="{5502E4E2-F3E8-4BDF-9F28-428D77F8AD95}"/>
              </a:ext>
            </a:extLst>
          </p:cNvPr>
          <p:cNvGrpSpPr/>
          <p:nvPr/>
        </p:nvGrpSpPr>
        <p:grpSpPr>
          <a:xfrm>
            <a:off x="3499703" y="2715841"/>
            <a:ext cx="1100424" cy="593075"/>
            <a:chOff x="3499703" y="2715841"/>
            <a:chExt cx="1100424" cy="593075"/>
          </a:xfrm>
        </p:grpSpPr>
        <p:sp>
          <p:nvSpPr>
            <p:cNvPr id="210" name="椭圆 209">
              <a:extLst>
                <a:ext uri="{FF2B5EF4-FFF2-40B4-BE49-F238E27FC236}">
                  <a16:creationId xmlns:a16="http://schemas.microsoft.com/office/drawing/2014/main" id="{6C1B2FA2-D451-436D-9A34-8E3FC508D838}"/>
                </a:ext>
              </a:extLst>
            </p:cNvPr>
            <p:cNvSpPr/>
            <p:nvPr/>
          </p:nvSpPr>
          <p:spPr bwMode="auto">
            <a:xfrm>
              <a:off x="4155706" y="2715841"/>
              <a:ext cx="344286" cy="322389"/>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8</a:t>
              </a:r>
              <a:endParaRPr lang="zh-CN" altLang="en-US" b="0" dirty="0">
                <a:latin typeface="Cambria Math" panose="02040503050406030204" pitchFamily="18" charset="0"/>
              </a:endParaRPr>
            </a:p>
          </p:txBody>
        </p:sp>
        <p:cxnSp>
          <p:nvCxnSpPr>
            <p:cNvPr id="211" name="直接连接符 210">
              <a:extLst>
                <a:ext uri="{FF2B5EF4-FFF2-40B4-BE49-F238E27FC236}">
                  <a16:creationId xmlns:a16="http://schemas.microsoft.com/office/drawing/2014/main" id="{86F310CF-6193-4A10-BF5D-D5AC9DB62869}"/>
                </a:ext>
              </a:extLst>
            </p:cNvPr>
            <p:cNvCxnSpPr>
              <a:cxnSpLocks/>
              <a:stCxn id="198" idx="0"/>
              <a:endCxn id="210" idx="3"/>
            </p:cNvCxnSpPr>
            <p:nvPr/>
          </p:nvCxnSpPr>
          <p:spPr>
            <a:xfrm flipV="1">
              <a:off x="3499703" y="2991017"/>
              <a:ext cx="706423" cy="261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5058DF47-B56C-4206-96DD-B100B01FFA4F}"/>
                </a:ext>
              </a:extLst>
            </p:cNvPr>
            <p:cNvCxnSpPr>
              <a:cxnSpLocks/>
              <a:stCxn id="183" idx="0"/>
              <a:endCxn id="210" idx="5"/>
            </p:cNvCxnSpPr>
            <p:nvPr/>
          </p:nvCxnSpPr>
          <p:spPr>
            <a:xfrm flipH="1" flipV="1">
              <a:off x="4449572" y="2991017"/>
              <a:ext cx="150555" cy="2596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7" name="矩形 216">
                  <a:extLst>
                    <a:ext uri="{FF2B5EF4-FFF2-40B4-BE49-F238E27FC236}">
                      <a16:creationId xmlns:a16="http://schemas.microsoft.com/office/drawing/2014/main" id="{17EF8C01-51D2-4991-8BBE-FC10CFA249E9}"/>
                    </a:ext>
                  </a:extLst>
                </p:cNvPr>
                <p:cNvSpPr/>
                <p:nvPr/>
              </p:nvSpPr>
              <p:spPr>
                <a:xfrm>
                  <a:off x="4160028" y="2939584"/>
                  <a:ext cx="349776"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17" name="矩形 216">
                  <a:extLst>
                    <a:ext uri="{FF2B5EF4-FFF2-40B4-BE49-F238E27FC236}">
                      <a16:creationId xmlns:a16="http://schemas.microsoft.com/office/drawing/2014/main" id="{17EF8C01-51D2-4991-8BBE-FC10CFA249E9}"/>
                    </a:ext>
                  </a:extLst>
                </p:cNvPr>
                <p:cNvSpPr>
                  <a:spLocks noRot="1" noChangeAspect="1" noMove="1" noResize="1" noEditPoints="1" noAdjustHandles="1" noChangeArrowheads="1" noChangeShapeType="1" noTextEdit="1"/>
                </p:cNvSpPr>
                <p:nvPr/>
              </p:nvSpPr>
              <p:spPr>
                <a:xfrm>
                  <a:off x="4160028" y="2939584"/>
                  <a:ext cx="349776" cy="369332"/>
                </a:xfrm>
                <a:prstGeom prst="rect">
                  <a:avLst/>
                </a:prstGeom>
                <a:blipFill>
                  <a:blip r:embed="rId3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9" name="矩形 218">
                <a:extLst>
                  <a:ext uri="{FF2B5EF4-FFF2-40B4-BE49-F238E27FC236}">
                    <a16:creationId xmlns:a16="http://schemas.microsoft.com/office/drawing/2014/main" id="{44F33209-95FE-486A-B08B-B10A719EF4B5}"/>
                  </a:ext>
                </a:extLst>
              </p:cNvPr>
              <p:cNvSpPr/>
              <p:nvPr/>
            </p:nvSpPr>
            <p:spPr>
              <a:xfrm>
                <a:off x="4436103" y="2696271"/>
                <a:ext cx="48282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219" name="矩形 218">
                <a:extLst>
                  <a:ext uri="{FF2B5EF4-FFF2-40B4-BE49-F238E27FC236}">
                    <a16:creationId xmlns:a16="http://schemas.microsoft.com/office/drawing/2014/main" id="{44F33209-95FE-486A-B08B-B10A719EF4B5}"/>
                  </a:ext>
                </a:extLst>
              </p:cNvPr>
              <p:cNvSpPr>
                <a:spLocks noRot="1" noChangeAspect="1" noMove="1" noResize="1" noEditPoints="1" noAdjustHandles="1" noChangeArrowheads="1" noChangeShapeType="1" noTextEdit="1"/>
              </p:cNvSpPr>
              <p:nvPr/>
            </p:nvSpPr>
            <p:spPr>
              <a:xfrm>
                <a:off x="4436103" y="2696271"/>
                <a:ext cx="482824" cy="369332"/>
              </a:xfrm>
              <a:prstGeom prst="rect">
                <a:avLst/>
              </a:prstGeom>
              <a:blipFill>
                <a:blip r:embed="rId33"/>
                <a:stretch>
                  <a:fillRect l="-1266"/>
                </a:stretch>
              </a:blipFill>
            </p:spPr>
            <p:txBody>
              <a:bodyPr/>
              <a:lstStyle/>
              <a:p>
                <a:r>
                  <a:rPr lang="zh-CN" altLang="en-US">
                    <a:noFill/>
                  </a:rPr>
                  <a:t> </a:t>
                </a:r>
              </a:p>
            </p:txBody>
          </p:sp>
        </mc:Fallback>
      </mc:AlternateContent>
      <p:grpSp>
        <p:nvGrpSpPr>
          <p:cNvPr id="227" name="组合 226">
            <a:extLst>
              <a:ext uri="{FF2B5EF4-FFF2-40B4-BE49-F238E27FC236}">
                <a16:creationId xmlns:a16="http://schemas.microsoft.com/office/drawing/2014/main" id="{76386A15-C3FB-43EA-9999-4CAC10CF6D67}"/>
              </a:ext>
            </a:extLst>
          </p:cNvPr>
          <p:cNvGrpSpPr/>
          <p:nvPr/>
        </p:nvGrpSpPr>
        <p:grpSpPr>
          <a:xfrm>
            <a:off x="3377980" y="2288208"/>
            <a:ext cx="949869" cy="1011338"/>
            <a:chOff x="3377980" y="2288208"/>
            <a:chExt cx="949869" cy="1011338"/>
          </a:xfrm>
        </p:grpSpPr>
        <p:sp>
          <p:nvSpPr>
            <p:cNvPr id="182" name="椭圆 181">
              <a:extLst>
                <a:ext uri="{FF2B5EF4-FFF2-40B4-BE49-F238E27FC236}">
                  <a16:creationId xmlns:a16="http://schemas.microsoft.com/office/drawing/2014/main" id="{46996A01-92A3-4988-948C-2CC3F7B81526}"/>
                </a:ext>
              </a:extLst>
            </p:cNvPr>
            <p:cNvSpPr/>
            <p:nvPr/>
          </p:nvSpPr>
          <p:spPr bwMode="auto">
            <a:xfrm>
              <a:off x="3540031" y="2288208"/>
              <a:ext cx="344286" cy="322389"/>
            </a:xfrm>
            <a:prstGeom prst="ellipse">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9</a:t>
              </a:r>
              <a:endParaRPr lang="zh-CN" altLang="en-US" b="0" dirty="0">
                <a:latin typeface="Cambria Math" panose="02040503050406030204" pitchFamily="18" charset="0"/>
              </a:endParaRPr>
            </a:p>
          </p:txBody>
        </p:sp>
        <p:cxnSp>
          <p:nvCxnSpPr>
            <p:cNvPr id="220" name="直接连接符 219">
              <a:extLst>
                <a:ext uri="{FF2B5EF4-FFF2-40B4-BE49-F238E27FC236}">
                  <a16:creationId xmlns:a16="http://schemas.microsoft.com/office/drawing/2014/main" id="{A2E8E28F-3EDE-44D7-A8AD-3AAC3912C9DF}"/>
                </a:ext>
              </a:extLst>
            </p:cNvPr>
            <p:cNvCxnSpPr>
              <a:cxnSpLocks/>
              <a:stCxn id="198" idx="1"/>
              <a:endCxn id="182" idx="3"/>
            </p:cNvCxnSpPr>
            <p:nvPr/>
          </p:nvCxnSpPr>
          <p:spPr>
            <a:xfrm flipV="1">
              <a:off x="3377980" y="2563384"/>
              <a:ext cx="212471" cy="7361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9FB67F3D-29A4-434C-9E51-794151A923BB}"/>
                </a:ext>
              </a:extLst>
            </p:cNvPr>
            <p:cNvCxnSpPr>
              <a:cxnSpLocks/>
              <a:stCxn id="210" idx="0"/>
              <a:endCxn id="182" idx="5"/>
            </p:cNvCxnSpPr>
            <p:nvPr/>
          </p:nvCxnSpPr>
          <p:spPr>
            <a:xfrm flipH="1" flipV="1">
              <a:off x="3833897" y="2563384"/>
              <a:ext cx="493952" cy="1524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矩形 225">
                  <a:extLst>
                    <a:ext uri="{FF2B5EF4-FFF2-40B4-BE49-F238E27FC236}">
                      <a16:creationId xmlns:a16="http://schemas.microsoft.com/office/drawing/2014/main" id="{9F944A31-32B6-4D63-AE7E-7E4B152A99BA}"/>
                    </a:ext>
                  </a:extLst>
                </p:cNvPr>
                <p:cNvSpPr/>
                <p:nvPr/>
              </p:nvSpPr>
              <p:spPr>
                <a:xfrm>
                  <a:off x="3531426" y="2511605"/>
                  <a:ext cx="41069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226" name="矩形 225">
                  <a:extLst>
                    <a:ext uri="{FF2B5EF4-FFF2-40B4-BE49-F238E27FC236}">
                      <a16:creationId xmlns:a16="http://schemas.microsoft.com/office/drawing/2014/main" id="{9F944A31-32B6-4D63-AE7E-7E4B152A99BA}"/>
                    </a:ext>
                  </a:extLst>
                </p:cNvPr>
                <p:cNvSpPr>
                  <a:spLocks noRot="1" noChangeAspect="1" noMove="1" noResize="1" noEditPoints="1" noAdjustHandles="1" noChangeArrowheads="1" noChangeShapeType="1" noTextEdit="1"/>
                </p:cNvSpPr>
                <p:nvPr/>
              </p:nvSpPr>
              <p:spPr>
                <a:xfrm>
                  <a:off x="3531426" y="2511605"/>
                  <a:ext cx="410690" cy="369332"/>
                </a:xfrm>
                <a:prstGeom prst="rect">
                  <a:avLst/>
                </a:prstGeom>
                <a:blipFill>
                  <a:blip r:embed="rId3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8" name="矩形 227">
                <a:extLst>
                  <a:ext uri="{FF2B5EF4-FFF2-40B4-BE49-F238E27FC236}">
                    <a16:creationId xmlns:a16="http://schemas.microsoft.com/office/drawing/2014/main" id="{681985C6-C82E-4786-A221-DA86A8EF6D0B}"/>
                  </a:ext>
                </a:extLst>
              </p:cNvPr>
              <p:cNvSpPr/>
              <p:nvPr/>
            </p:nvSpPr>
            <p:spPr>
              <a:xfrm>
                <a:off x="3838202" y="2226908"/>
                <a:ext cx="37645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𝑢</m:t>
                      </m:r>
                    </m:oMath>
                  </m:oMathPara>
                </a14:m>
                <a:endParaRPr lang="zh-CN" altLang="en-US" dirty="0"/>
              </a:p>
            </p:txBody>
          </p:sp>
        </mc:Choice>
        <mc:Fallback xmlns="">
          <p:sp>
            <p:nvSpPr>
              <p:cNvPr id="228" name="矩形 227">
                <a:extLst>
                  <a:ext uri="{FF2B5EF4-FFF2-40B4-BE49-F238E27FC236}">
                    <a16:creationId xmlns:a16="http://schemas.microsoft.com/office/drawing/2014/main" id="{681985C6-C82E-4786-A221-DA86A8EF6D0B}"/>
                  </a:ext>
                </a:extLst>
              </p:cNvPr>
              <p:cNvSpPr>
                <a:spLocks noRot="1" noChangeAspect="1" noMove="1" noResize="1" noEditPoints="1" noAdjustHandles="1" noChangeArrowheads="1" noChangeShapeType="1" noTextEdit="1"/>
              </p:cNvSpPr>
              <p:nvPr/>
            </p:nvSpPr>
            <p:spPr>
              <a:xfrm>
                <a:off x="3838202" y="2226908"/>
                <a:ext cx="376450"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矩形 228">
                <a:extLst>
                  <a:ext uri="{FF2B5EF4-FFF2-40B4-BE49-F238E27FC236}">
                    <a16:creationId xmlns:a16="http://schemas.microsoft.com/office/drawing/2014/main" id="{81C6BF5F-D004-43E5-9A36-505088992674}"/>
                  </a:ext>
                </a:extLst>
              </p:cNvPr>
              <p:cNvSpPr/>
              <p:nvPr/>
            </p:nvSpPr>
            <p:spPr>
              <a:xfrm>
                <a:off x="4436103" y="2696271"/>
                <a:ext cx="70115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𝑣</m:t>
                      </m:r>
                    </m:oMath>
                  </m:oMathPara>
                </a14:m>
                <a:endParaRPr lang="zh-CN" altLang="en-US" dirty="0"/>
              </a:p>
            </p:txBody>
          </p:sp>
        </mc:Choice>
        <mc:Fallback xmlns="">
          <p:sp>
            <p:nvSpPr>
              <p:cNvPr id="229" name="矩形 228">
                <a:extLst>
                  <a:ext uri="{FF2B5EF4-FFF2-40B4-BE49-F238E27FC236}">
                    <a16:creationId xmlns:a16="http://schemas.microsoft.com/office/drawing/2014/main" id="{81C6BF5F-D004-43E5-9A36-505088992674}"/>
                  </a:ext>
                </a:extLst>
              </p:cNvPr>
              <p:cNvSpPr>
                <a:spLocks noRot="1" noChangeAspect="1" noMove="1" noResize="1" noEditPoints="1" noAdjustHandles="1" noChangeArrowheads="1" noChangeShapeType="1" noTextEdit="1"/>
              </p:cNvSpPr>
              <p:nvPr/>
            </p:nvSpPr>
            <p:spPr>
              <a:xfrm>
                <a:off x="4436103" y="2696271"/>
                <a:ext cx="701154" cy="369332"/>
              </a:xfrm>
              <a:prstGeom prst="rect">
                <a:avLst/>
              </a:prstGeom>
              <a:blipFill>
                <a:blip r:embed="rId36"/>
                <a:stretch>
                  <a:fillRect l="-870"/>
                </a:stretch>
              </a:blipFill>
            </p:spPr>
            <p:txBody>
              <a:bodyPr/>
              <a:lstStyle/>
              <a:p>
                <a:r>
                  <a:rPr lang="zh-CN" altLang="en-US">
                    <a:noFill/>
                  </a:rPr>
                  <a:t> </a:t>
                </a:r>
              </a:p>
            </p:txBody>
          </p:sp>
        </mc:Fallback>
      </mc:AlternateContent>
      <p:sp>
        <p:nvSpPr>
          <p:cNvPr id="230" name="矩形 229">
            <a:extLst>
              <a:ext uri="{FF2B5EF4-FFF2-40B4-BE49-F238E27FC236}">
                <a16:creationId xmlns:a16="http://schemas.microsoft.com/office/drawing/2014/main" id="{C7A85E0A-9798-47AA-B7E4-EE7E331B9D2B}"/>
              </a:ext>
            </a:extLst>
          </p:cNvPr>
          <p:cNvSpPr/>
          <p:nvPr/>
        </p:nvSpPr>
        <p:spPr bwMode="auto">
          <a:xfrm>
            <a:off x="2709528"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1" name="矩形 230">
            <a:extLst>
              <a:ext uri="{FF2B5EF4-FFF2-40B4-BE49-F238E27FC236}">
                <a16:creationId xmlns:a16="http://schemas.microsoft.com/office/drawing/2014/main" id="{BA496BB8-0243-4B39-8720-BA754BA19A4B}"/>
              </a:ext>
            </a:extLst>
          </p:cNvPr>
          <p:cNvSpPr/>
          <p:nvPr/>
        </p:nvSpPr>
        <p:spPr bwMode="auto">
          <a:xfrm>
            <a:off x="3166077"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2" name="矩形 231">
            <a:extLst>
              <a:ext uri="{FF2B5EF4-FFF2-40B4-BE49-F238E27FC236}">
                <a16:creationId xmlns:a16="http://schemas.microsoft.com/office/drawing/2014/main" id="{0CB2C262-4AB8-4DD1-85FB-78A66E787113}"/>
              </a:ext>
            </a:extLst>
          </p:cNvPr>
          <p:cNvSpPr/>
          <p:nvPr/>
        </p:nvSpPr>
        <p:spPr bwMode="auto">
          <a:xfrm>
            <a:off x="3622626"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3" name="矩形 232">
            <a:extLst>
              <a:ext uri="{FF2B5EF4-FFF2-40B4-BE49-F238E27FC236}">
                <a16:creationId xmlns:a16="http://schemas.microsoft.com/office/drawing/2014/main" id="{4E14BF92-62C4-4C1A-8442-81F6806C13D4}"/>
              </a:ext>
            </a:extLst>
          </p:cNvPr>
          <p:cNvSpPr/>
          <p:nvPr/>
        </p:nvSpPr>
        <p:spPr bwMode="auto">
          <a:xfrm>
            <a:off x="4079175"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4" name="矩形 233">
            <a:extLst>
              <a:ext uri="{FF2B5EF4-FFF2-40B4-BE49-F238E27FC236}">
                <a16:creationId xmlns:a16="http://schemas.microsoft.com/office/drawing/2014/main" id="{87BDB1A8-EF91-42D9-89CA-4002EA43AFBA}"/>
              </a:ext>
            </a:extLst>
          </p:cNvPr>
          <p:cNvSpPr/>
          <p:nvPr/>
        </p:nvSpPr>
        <p:spPr bwMode="auto">
          <a:xfrm>
            <a:off x="4535724"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5" name="矩形 234">
            <a:extLst>
              <a:ext uri="{FF2B5EF4-FFF2-40B4-BE49-F238E27FC236}">
                <a16:creationId xmlns:a16="http://schemas.microsoft.com/office/drawing/2014/main" id="{EFFC6812-26E8-4312-AFE1-E5A88CC9510F}"/>
              </a:ext>
            </a:extLst>
          </p:cNvPr>
          <p:cNvSpPr/>
          <p:nvPr/>
        </p:nvSpPr>
        <p:spPr bwMode="auto">
          <a:xfrm>
            <a:off x="4992273"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6" name="矩形 235">
            <a:extLst>
              <a:ext uri="{FF2B5EF4-FFF2-40B4-BE49-F238E27FC236}">
                <a16:creationId xmlns:a16="http://schemas.microsoft.com/office/drawing/2014/main" id="{F72D6BD8-C7AE-42D8-9EA6-AE393C356521}"/>
              </a:ext>
            </a:extLst>
          </p:cNvPr>
          <p:cNvSpPr/>
          <p:nvPr/>
        </p:nvSpPr>
        <p:spPr bwMode="auto">
          <a:xfrm>
            <a:off x="5448822" y="1668455"/>
            <a:ext cx="456549" cy="369332"/>
          </a:xfrm>
          <a:prstGeom prst="rect">
            <a:avLst/>
          </a:prstGeom>
          <a:noFill/>
          <a:ln w="9525">
            <a:solidFill>
              <a:schemeClr val="tx1"/>
            </a:solidFill>
            <a:miter lim="800000"/>
            <a:headEnd/>
            <a:tailEnd/>
          </a:ln>
        </p:spPr>
        <p:txBody>
          <a:bodyPr wrap="none" rtlCol="0" anchor="ctr"/>
          <a:lstStyle/>
          <a:p>
            <a:pPr algn="ctr" eaLnBrk="1" hangingPunct="1"/>
            <a:endParaRPr lang="zh-CN" altLang="en-US" b="0" i="1" dirty="0">
              <a:latin typeface="Cambria Math" panose="02040503050406030204" pitchFamily="18" charset="0"/>
            </a:endParaRPr>
          </a:p>
        </p:txBody>
      </p:sp>
      <p:sp>
        <p:nvSpPr>
          <p:cNvPr id="237" name="矩形 236">
            <a:extLst>
              <a:ext uri="{FF2B5EF4-FFF2-40B4-BE49-F238E27FC236}">
                <a16:creationId xmlns:a16="http://schemas.microsoft.com/office/drawing/2014/main" id="{5FF98538-468F-486F-BCCE-F38829C38637}"/>
              </a:ext>
            </a:extLst>
          </p:cNvPr>
          <p:cNvSpPr/>
          <p:nvPr/>
        </p:nvSpPr>
        <p:spPr bwMode="auto">
          <a:xfrm>
            <a:off x="5448822"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9</a:t>
            </a:r>
            <a:endParaRPr lang="zh-CN" altLang="en-US" b="0" dirty="0">
              <a:latin typeface="Cambria Math" panose="02040503050406030204" pitchFamily="18" charset="0"/>
            </a:endParaRPr>
          </a:p>
        </p:txBody>
      </p:sp>
      <p:sp>
        <p:nvSpPr>
          <p:cNvPr id="239" name="矩形 238">
            <a:extLst>
              <a:ext uri="{FF2B5EF4-FFF2-40B4-BE49-F238E27FC236}">
                <a16:creationId xmlns:a16="http://schemas.microsoft.com/office/drawing/2014/main" id="{1EE9BE38-D904-4B82-8E45-30F3419F7AA7}"/>
              </a:ext>
            </a:extLst>
          </p:cNvPr>
          <p:cNvSpPr/>
          <p:nvPr/>
        </p:nvSpPr>
        <p:spPr bwMode="auto">
          <a:xfrm>
            <a:off x="4992273"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8</a:t>
            </a:r>
            <a:endParaRPr lang="zh-CN" altLang="en-US" b="0" dirty="0">
              <a:latin typeface="Cambria Math" panose="02040503050406030204" pitchFamily="18" charset="0"/>
            </a:endParaRPr>
          </a:p>
        </p:txBody>
      </p:sp>
      <p:sp>
        <p:nvSpPr>
          <p:cNvPr id="240" name="矩形 239">
            <a:extLst>
              <a:ext uri="{FF2B5EF4-FFF2-40B4-BE49-F238E27FC236}">
                <a16:creationId xmlns:a16="http://schemas.microsoft.com/office/drawing/2014/main" id="{FE9046DB-252F-4568-8B6E-5525AB0381B1}"/>
              </a:ext>
            </a:extLst>
          </p:cNvPr>
          <p:cNvSpPr/>
          <p:nvPr/>
        </p:nvSpPr>
        <p:spPr bwMode="auto">
          <a:xfrm>
            <a:off x="4535724"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7</a:t>
            </a:r>
            <a:endParaRPr lang="zh-CN" altLang="en-US" b="0" dirty="0">
              <a:latin typeface="Cambria Math" panose="02040503050406030204" pitchFamily="18" charset="0"/>
            </a:endParaRPr>
          </a:p>
        </p:txBody>
      </p:sp>
      <p:sp>
        <p:nvSpPr>
          <p:cNvPr id="241" name="矩形 240">
            <a:extLst>
              <a:ext uri="{FF2B5EF4-FFF2-40B4-BE49-F238E27FC236}">
                <a16:creationId xmlns:a16="http://schemas.microsoft.com/office/drawing/2014/main" id="{4E376CA6-803C-47E0-B6B5-1D01F15AE5B7}"/>
              </a:ext>
            </a:extLst>
          </p:cNvPr>
          <p:cNvSpPr/>
          <p:nvPr/>
        </p:nvSpPr>
        <p:spPr bwMode="auto">
          <a:xfrm>
            <a:off x="4079175"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6</a:t>
            </a:r>
            <a:endParaRPr lang="zh-CN" altLang="en-US" b="0" dirty="0">
              <a:latin typeface="Cambria Math" panose="02040503050406030204" pitchFamily="18" charset="0"/>
            </a:endParaRPr>
          </a:p>
        </p:txBody>
      </p:sp>
      <p:sp>
        <p:nvSpPr>
          <p:cNvPr id="242" name="矩形 241">
            <a:extLst>
              <a:ext uri="{FF2B5EF4-FFF2-40B4-BE49-F238E27FC236}">
                <a16:creationId xmlns:a16="http://schemas.microsoft.com/office/drawing/2014/main" id="{63511B66-491E-432B-8DB1-94FAFAB33335}"/>
              </a:ext>
            </a:extLst>
          </p:cNvPr>
          <p:cNvSpPr/>
          <p:nvPr/>
        </p:nvSpPr>
        <p:spPr bwMode="auto">
          <a:xfrm>
            <a:off x="3622626"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5</a:t>
            </a:r>
            <a:endParaRPr lang="zh-CN" altLang="en-US" b="0" dirty="0">
              <a:latin typeface="Cambria Math" panose="02040503050406030204" pitchFamily="18" charset="0"/>
            </a:endParaRPr>
          </a:p>
        </p:txBody>
      </p:sp>
      <p:sp>
        <p:nvSpPr>
          <p:cNvPr id="243" name="矩形 242">
            <a:extLst>
              <a:ext uri="{FF2B5EF4-FFF2-40B4-BE49-F238E27FC236}">
                <a16:creationId xmlns:a16="http://schemas.microsoft.com/office/drawing/2014/main" id="{98C6FDA4-2BBB-456E-93D0-C2E51717DE1E}"/>
              </a:ext>
            </a:extLst>
          </p:cNvPr>
          <p:cNvSpPr/>
          <p:nvPr/>
        </p:nvSpPr>
        <p:spPr bwMode="auto">
          <a:xfrm>
            <a:off x="3166077"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3</a:t>
            </a:r>
            <a:endParaRPr lang="zh-CN" altLang="en-US" b="0" dirty="0">
              <a:latin typeface="Cambria Math" panose="02040503050406030204" pitchFamily="18" charset="0"/>
            </a:endParaRPr>
          </a:p>
        </p:txBody>
      </p:sp>
      <p:sp>
        <p:nvSpPr>
          <p:cNvPr id="244" name="矩形 243">
            <a:extLst>
              <a:ext uri="{FF2B5EF4-FFF2-40B4-BE49-F238E27FC236}">
                <a16:creationId xmlns:a16="http://schemas.microsoft.com/office/drawing/2014/main" id="{C68399BD-6E8A-4140-9066-AB8A83511B0E}"/>
              </a:ext>
            </a:extLst>
          </p:cNvPr>
          <p:cNvSpPr/>
          <p:nvPr/>
        </p:nvSpPr>
        <p:spPr bwMode="auto">
          <a:xfrm>
            <a:off x="2709528" y="1668455"/>
            <a:ext cx="456549" cy="369332"/>
          </a:xfrm>
          <a:prstGeom prst="rect">
            <a:avLst/>
          </a:prstGeom>
          <a:noFill/>
          <a:ln w="9525">
            <a:solidFill>
              <a:schemeClr val="tx1"/>
            </a:solidFill>
            <a:miter lim="800000"/>
            <a:headEnd/>
            <a:tailEnd/>
          </a:ln>
        </p:spPr>
        <p:txBody>
          <a:bodyPr wrap="none" rtlCol="0" anchor="ctr"/>
          <a:lstStyle/>
          <a:p>
            <a:pPr algn="ctr" eaLnBrk="1" hangingPunct="1"/>
            <a:r>
              <a:rPr lang="en-US" altLang="zh-CN" b="0" dirty="0">
                <a:latin typeface="Cambria Math" panose="02040503050406030204" pitchFamily="18" charset="0"/>
              </a:rPr>
              <a:t>4</a:t>
            </a:r>
            <a:endParaRPr lang="zh-CN" altLang="en-US" b="0" dirty="0">
              <a:latin typeface="Cambria Math" panose="02040503050406030204" pitchFamily="18" charset="0"/>
            </a:endParaRPr>
          </a:p>
        </p:txBody>
      </p:sp>
      <p:sp>
        <p:nvSpPr>
          <p:cNvPr id="245" name="矩形 244">
            <a:extLst>
              <a:ext uri="{FF2B5EF4-FFF2-40B4-BE49-F238E27FC236}">
                <a16:creationId xmlns:a16="http://schemas.microsoft.com/office/drawing/2014/main" id="{443E98DD-B407-470E-A114-243CDCAFA50A}"/>
              </a:ext>
            </a:extLst>
          </p:cNvPr>
          <p:cNvSpPr/>
          <p:nvPr/>
        </p:nvSpPr>
        <p:spPr bwMode="auto">
          <a:xfrm>
            <a:off x="2709528"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4</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47" name="矩形 246">
                <a:extLst>
                  <a:ext uri="{FF2B5EF4-FFF2-40B4-BE49-F238E27FC236}">
                    <a16:creationId xmlns:a16="http://schemas.microsoft.com/office/drawing/2014/main" id="{59DE726A-71D9-48B3-9FCD-D2BAEA409297}"/>
                  </a:ext>
                </a:extLst>
              </p:cNvPr>
              <p:cNvSpPr/>
              <p:nvPr/>
            </p:nvSpPr>
            <p:spPr bwMode="auto">
              <a:xfrm>
                <a:off x="6374930" y="177281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100.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endParaRPr lang="zh-CN" altLang="en-US" b="0" i="1" dirty="0">
                  <a:latin typeface="Cambria Math" panose="02040503050406030204" pitchFamily="18" charset="0"/>
                </a:endParaRPr>
              </a:p>
            </p:txBody>
          </p:sp>
        </mc:Choice>
        <mc:Fallback xmlns="">
          <p:sp>
            <p:nvSpPr>
              <p:cNvPr id="247" name="矩形 246">
                <a:extLst>
                  <a:ext uri="{FF2B5EF4-FFF2-40B4-BE49-F238E27FC236}">
                    <a16:creationId xmlns:a16="http://schemas.microsoft.com/office/drawing/2014/main" id="{59DE726A-71D9-48B3-9FCD-D2BAEA409297}"/>
                  </a:ext>
                </a:extLst>
              </p:cNvPr>
              <p:cNvSpPr>
                <a:spLocks noRot="1" noChangeAspect="1" noMove="1" noResize="1" noEditPoints="1" noAdjustHandles="1" noChangeArrowheads="1" noChangeShapeType="1" noTextEdit="1"/>
              </p:cNvSpPr>
              <p:nvPr/>
            </p:nvSpPr>
            <p:spPr bwMode="auto">
              <a:xfrm>
                <a:off x="6374930" y="1772816"/>
                <a:ext cx="2140419" cy="360040"/>
              </a:xfrm>
              <a:prstGeom prst="rect">
                <a:avLst/>
              </a:prstGeom>
              <a:blipFill>
                <a:blip r:embed="rId37"/>
                <a:stretch>
                  <a:fillRect l="-2266" t="-8197" b="-24590"/>
                </a:stretch>
              </a:blipFill>
              <a:ln w="9525">
                <a:solidFill>
                  <a:schemeClr val="tx1"/>
                </a:solidFill>
                <a:miter lim="800000"/>
                <a:headEnd/>
                <a:tailEnd/>
              </a:ln>
            </p:spPr>
            <p:txBody>
              <a:bodyPr/>
              <a:lstStyle/>
              <a:p>
                <a:r>
                  <a:rPr lang="zh-CN" altLang="en-US">
                    <a:noFill/>
                  </a:rPr>
                  <a:t> </a:t>
                </a:r>
              </a:p>
            </p:txBody>
          </p:sp>
        </mc:Fallback>
      </mc:AlternateContent>
      <p:sp>
        <p:nvSpPr>
          <p:cNvPr id="248" name="矩形 247">
            <a:extLst>
              <a:ext uri="{FF2B5EF4-FFF2-40B4-BE49-F238E27FC236}">
                <a16:creationId xmlns:a16="http://schemas.microsoft.com/office/drawing/2014/main" id="{55EA0D70-EC42-41EB-BE0F-E3D6084636BC}"/>
              </a:ext>
            </a:extLst>
          </p:cNvPr>
          <p:cNvSpPr/>
          <p:nvPr/>
        </p:nvSpPr>
        <p:spPr bwMode="auto">
          <a:xfrm>
            <a:off x="3166077"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3</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0" name="矩形 249">
                <a:extLst>
                  <a:ext uri="{FF2B5EF4-FFF2-40B4-BE49-F238E27FC236}">
                    <a16:creationId xmlns:a16="http://schemas.microsoft.com/office/drawing/2014/main" id="{02CD0926-BC2C-45C0-8A18-6C070DF1F864}"/>
                  </a:ext>
                </a:extLst>
              </p:cNvPr>
              <p:cNvSpPr/>
              <p:nvPr/>
            </p:nvSpPr>
            <p:spPr>
              <a:xfrm>
                <a:off x="5143193" y="3923724"/>
                <a:ext cx="59984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250" name="矩形 249">
                <a:extLst>
                  <a:ext uri="{FF2B5EF4-FFF2-40B4-BE49-F238E27FC236}">
                    <a16:creationId xmlns:a16="http://schemas.microsoft.com/office/drawing/2014/main" id="{02CD0926-BC2C-45C0-8A18-6C070DF1F864}"/>
                  </a:ext>
                </a:extLst>
              </p:cNvPr>
              <p:cNvSpPr>
                <a:spLocks noRot="1" noChangeAspect="1" noMove="1" noResize="1" noEditPoints="1" noAdjustHandles="1" noChangeArrowheads="1" noChangeShapeType="1" noTextEdit="1"/>
              </p:cNvSpPr>
              <p:nvPr/>
            </p:nvSpPr>
            <p:spPr>
              <a:xfrm>
                <a:off x="5143193" y="3923724"/>
                <a:ext cx="599844" cy="369332"/>
              </a:xfrm>
              <a:prstGeom prst="rect">
                <a:avLst/>
              </a:prstGeom>
              <a:blipFill>
                <a:blip r:embed="rId38"/>
                <a:stretch>
                  <a:fillRect l="-1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1" name="矩形 250">
                <a:extLst>
                  <a:ext uri="{FF2B5EF4-FFF2-40B4-BE49-F238E27FC236}">
                    <a16:creationId xmlns:a16="http://schemas.microsoft.com/office/drawing/2014/main" id="{1ADFA121-ECEC-48F3-B4A6-F7391C815F5F}"/>
                  </a:ext>
                </a:extLst>
              </p:cNvPr>
              <p:cNvSpPr/>
              <p:nvPr/>
            </p:nvSpPr>
            <p:spPr>
              <a:xfrm>
                <a:off x="4333858" y="3928390"/>
                <a:ext cx="59984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251" name="矩形 250">
                <a:extLst>
                  <a:ext uri="{FF2B5EF4-FFF2-40B4-BE49-F238E27FC236}">
                    <a16:creationId xmlns:a16="http://schemas.microsoft.com/office/drawing/2014/main" id="{1ADFA121-ECEC-48F3-B4A6-F7391C815F5F}"/>
                  </a:ext>
                </a:extLst>
              </p:cNvPr>
              <p:cNvSpPr>
                <a:spLocks noRot="1" noChangeAspect="1" noMove="1" noResize="1" noEditPoints="1" noAdjustHandles="1" noChangeArrowheads="1" noChangeShapeType="1" noTextEdit="1"/>
              </p:cNvSpPr>
              <p:nvPr/>
            </p:nvSpPr>
            <p:spPr>
              <a:xfrm>
                <a:off x="4333858" y="3928390"/>
                <a:ext cx="599844" cy="369332"/>
              </a:xfrm>
              <a:prstGeom prst="rect">
                <a:avLst/>
              </a:prstGeom>
              <a:blipFill>
                <a:blip r:embed="rId39"/>
                <a:stretch>
                  <a:fillRect l="-1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矩形 251">
                <a:extLst>
                  <a:ext uri="{FF2B5EF4-FFF2-40B4-BE49-F238E27FC236}">
                    <a16:creationId xmlns:a16="http://schemas.microsoft.com/office/drawing/2014/main" id="{E9C7A484-96CF-4A08-91C1-2FF519D4F170}"/>
                  </a:ext>
                </a:extLst>
              </p:cNvPr>
              <p:cNvSpPr/>
              <p:nvPr/>
            </p:nvSpPr>
            <p:spPr bwMode="auto">
              <a:xfrm>
                <a:off x="6374930" y="213285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101.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,$$2)</m:t>
                    </m:r>
                  </m:oMath>
                </a14:m>
                <a:endParaRPr lang="zh-CN" altLang="en-US" b="0" i="1" dirty="0">
                  <a:latin typeface="Cambria Math" panose="02040503050406030204" pitchFamily="18" charset="0"/>
                </a:endParaRPr>
              </a:p>
            </p:txBody>
          </p:sp>
        </mc:Choice>
        <mc:Fallback xmlns="">
          <p:sp>
            <p:nvSpPr>
              <p:cNvPr id="252" name="矩形 251">
                <a:extLst>
                  <a:ext uri="{FF2B5EF4-FFF2-40B4-BE49-F238E27FC236}">
                    <a16:creationId xmlns:a16="http://schemas.microsoft.com/office/drawing/2014/main" id="{E9C7A484-96CF-4A08-91C1-2FF519D4F170}"/>
                  </a:ext>
                </a:extLst>
              </p:cNvPr>
              <p:cNvSpPr>
                <a:spLocks noRot="1" noChangeAspect="1" noMove="1" noResize="1" noEditPoints="1" noAdjustHandles="1" noChangeArrowheads="1" noChangeShapeType="1" noTextEdit="1"/>
              </p:cNvSpPr>
              <p:nvPr/>
            </p:nvSpPr>
            <p:spPr bwMode="auto">
              <a:xfrm>
                <a:off x="6374930" y="2132856"/>
                <a:ext cx="2140419" cy="360040"/>
              </a:xfrm>
              <a:prstGeom prst="rect">
                <a:avLst/>
              </a:prstGeom>
              <a:blipFill>
                <a:blip r:embed="rId40"/>
                <a:stretch>
                  <a:fillRect l="-2266" t="-8197" b="-24590"/>
                </a:stretch>
              </a:blipFill>
              <a:ln w="9525">
                <a:solidFill>
                  <a:schemeClr val="tx1"/>
                </a:solidFill>
                <a:miter lim="800000"/>
                <a:headEnd/>
                <a:tailEnd/>
              </a:ln>
            </p:spPr>
            <p:txBody>
              <a:bodyPr/>
              <a:lstStyle/>
              <a:p>
                <a:r>
                  <a:rPr lang="zh-CN" altLang="en-US">
                    <a:noFill/>
                  </a:rPr>
                  <a:t> </a:t>
                </a:r>
              </a:p>
            </p:txBody>
          </p:sp>
        </mc:Fallback>
      </mc:AlternateContent>
      <p:sp>
        <p:nvSpPr>
          <p:cNvPr id="253" name="矩形 252">
            <a:extLst>
              <a:ext uri="{FF2B5EF4-FFF2-40B4-BE49-F238E27FC236}">
                <a16:creationId xmlns:a16="http://schemas.microsoft.com/office/drawing/2014/main" id="{F15CB1BA-94B2-42D8-8F39-6D58A7D12F4D}"/>
              </a:ext>
            </a:extLst>
          </p:cNvPr>
          <p:cNvSpPr/>
          <p:nvPr/>
        </p:nvSpPr>
        <p:spPr bwMode="auto">
          <a:xfrm>
            <a:off x="3622626"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5</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4" name="矩形 253">
                <a:extLst>
                  <a:ext uri="{FF2B5EF4-FFF2-40B4-BE49-F238E27FC236}">
                    <a16:creationId xmlns:a16="http://schemas.microsoft.com/office/drawing/2014/main" id="{FC4E3712-0120-48D4-9919-D34CF2AF591E}"/>
                  </a:ext>
                </a:extLst>
              </p:cNvPr>
              <p:cNvSpPr/>
              <p:nvPr/>
            </p:nvSpPr>
            <p:spPr bwMode="auto">
              <a:xfrm>
                <a:off x="6374930" y="249289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102. </a:t>
                </a:r>
                <a14:m>
                  <m:oMath xmlns:m="http://schemas.openxmlformats.org/officeDocument/2006/math">
                    <m:r>
                      <a:rPr lang="en-US" altLang="zh-CN" b="0" i="1" smtClean="0">
                        <a:latin typeface="Cambria Math" panose="02040503050406030204" pitchFamily="18" charset="0"/>
                      </a:rPr>
                      <m:t>(∗,$$2,$$1,$3)</m:t>
                    </m:r>
                  </m:oMath>
                </a14:m>
                <a:endParaRPr lang="zh-CN" altLang="en-US" b="0" i="1" dirty="0">
                  <a:latin typeface="Cambria Math" panose="02040503050406030204" pitchFamily="18" charset="0"/>
                </a:endParaRPr>
              </a:p>
            </p:txBody>
          </p:sp>
        </mc:Choice>
        <mc:Fallback xmlns="">
          <p:sp>
            <p:nvSpPr>
              <p:cNvPr id="254" name="矩形 253">
                <a:extLst>
                  <a:ext uri="{FF2B5EF4-FFF2-40B4-BE49-F238E27FC236}">
                    <a16:creationId xmlns:a16="http://schemas.microsoft.com/office/drawing/2014/main" id="{FC4E3712-0120-48D4-9919-D34CF2AF591E}"/>
                  </a:ext>
                </a:extLst>
              </p:cNvPr>
              <p:cNvSpPr>
                <a:spLocks noRot="1" noChangeAspect="1" noMove="1" noResize="1" noEditPoints="1" noAdjustHandles="1" noChangeArrowheads="1" noChangeShapeType="1" noTextEdit="1"/>
              </p:cNvSpPr>
              <p:nvPr/>
            </p:nvSpPr>
            <p:spPr bwMode="auto">
              <a:xfrm>
                <a:off x="6374930" y="2492896"/>
                <a:ext cx="2140419" cy="360040"/>
              </a:xfrm>
              <a:prstGeom prst="rect">
                <a:avLst/>
              </a:prstGeom>
              <a:blipFill>
                <a:blip r:embed="rId41"/>
                <a:stretch>
                  <a:fillRect l="-2266" t="-8197" r="-1700" b="-24590"/>
                </a:stretch>
              </a:blipFill>
              <a:ln w="9525">
                <a:solidFill>
                  <a:schemeClr val="tx1"/>
                </a:solidFill>
                <a:miter lim="800000"/>
                <a:headEnd/>
                <a:tailEnd/>
              </a:ln>
            </p:spPr>
            <p:txBody>
              <a:bodyPr/>
              <a:lstStyle/>
              <a:p>
                <a:r>
                  <a:rPr lang="zh-CN" altLang="en-US">
                    <a:noFill/>
                  </a:rPr>
                  <a:t> </a:t>
                </a:r>
              </a:p>
            </p:txBody>
          </p:sp>
        </mc:Fallback>
      </mc:AlternateContent>
      <p:sp>
        <p:nvSpPr>
          <p:cNvPr id="255" name="矩形 254">
            <a:extLst>
              <a:ext uri="{FF2B5EF4-FFF2-40B4-BE49-F238E27FC236}">
                <a16:creationId xmlns:a16="http://schemas.microsoft.com/office/drawing/2014/main" id="{333945E7-CF40-428C-9BFB-68EC49E326EE}"/>
              </a:ext>
            </a:extLst>
          </p:cNvPr>
          <p:cNvSpPr/>
          <p:nvPr/>
        </p:nvSpPr>
        <p:spPr bwMode="auto">
          <a:xfrm>
            <a:off x="4079175"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6</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6" name="矩形 255">
                <a:extLst>
                  <a:ext uri="{FF2B5EF4-FFF2-40B4-BE49-F238E27FC236}">
                    <a16:creationId xmlns:a16="http://schemas.microsoft.com/office/drawing/2014/main" id="{9FAA4DD9-7D89-40A1-A664-F30C008874FC}"/>
                  </a:ext>
                </a:extLst>
              </p:cNvPr>
              <p:cNvSpPr/>
              <p:nvPr/>
            </p:nvSpPr>
            <p:spPr bwMode="auto">
              <a:xfrm>
                <a:off x="6374930" y="285293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103. </a:t>
                </a:r>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56" name="矩形 255">
                <a:extLst>
                  <a:ext uri="{FF2B5EF4-FFF2-40B4-BE49-F238E27FC236}">
                    <a16:creationId xmlns:a16="http://schemas.microsoft.com/office/drawing/2014/main" id="{9FAA4DD9-7D89-40A1-A664-F30C008874FC}"/>
                  </a:ext>
                </a:extLst>
              </p:cNvPr>
              <p:cNvSpPr>
                <a:spLocks noRot="1" noChangeAspect="1" noMove="1" noResize="1" noEditPoints="1" noAdjustHandles="1" noChangeArrowheads="1" noChangeShapeType="1" noTextEdit="1"/>
              </p:cNvSpPr>
              <p:nvPr/>
            </p:nvSpPr>
            <p:spPr bwMode="auto">
              <a:xfrm>
                <a:off x="6374930" y="2852936"/>
                <a:ext cx="2140419" cy="360040"/>
              </a:xfrm>
              <a:prstGeom prst="rect">
                <a:avLst/>
              </a:prstGeom>
              <a:blipFill>
                <a:blip r:embed="rId42"/>
                <a:stretch>
                  <a:fillRect l="-2266" t="-8197" b="-26230"/>
                </a:stretch>
              </a:blipFill>
              <a:ln w="9525">
                <a:solidFill>
                  <a:schemeClr val="tx1"/>
                </a:solidFill>
                <a:miter lim="800000"/>
                <a:headEnd/>
                <a:tailEnd/>
              </a:ln>
            </p:spPr>
            <p:txBody>
              <a:bodyPr/>
              <a:lstStyle/>
              <a:p>
                <a:r>
                  <a:rPr lang="zh-CN" altLang="en-US">
                    <a:noFill/>
                  </a:rPr>
                  <a:t> </a:t>
                </a:r>
              </a:p>
            </p:txBody>
          </p:sp>
        </mc:Fallback>
      </mc:AlternateContent>
      <p:sp>
        <p:nvSpPr>
          <p:cNvPr id="257" name="矩形 256">
            <a:extLst>
              <a:ext uri="{FF2B5EF4-FFF2-40B4-BE49-F238E27FC236}">
                <a16:creationId xmlns:a16="http://schemas.microsoft.com/office/drawing/2014/main" id="{D2B91C64-053F-48BC-B561-36E274F11DA0}"/>
              </a:ext>
            </a:extLst>
          </p:cNvPr>
          <p:cNvSpPr/>
          <p:nvPr/>
        </p:nvSpPr>
        <p:spPr bwMode="auto">
          <a:xfrm>
            <a:off x="4535724"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7</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8" name="矩形 257">
                <a:extLst>
                  <a:ext uri="{FF2B5EF4-FFF2-40B4-BE49-F238E27FC236}">
                    <a16:creationId xmlns:a16="http://schemas.microsoft.com/office/drawing/2014/main" id="{80DDD216-77F7-4442-A67D-74DD734F3A52}"/>
                  </a:ext>
                </a:extLst>
              </p:cNvPr>
              <p:cNvSpPr/>
              <p:nvPr/>
            </p:nvSpPr>
            <p:spPr bwMode="auto">
              <a:xfrm>
                <a:off x="6374930" y="321297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104. </a:t>
                </a:r>
                <a14:m>
                  <m:oMath xmlns:m="http://schemas.openxmlformats.org/officeDocument/2006/math">
                    <m:r>
                      <a:rPr lang="en-US" altLang="zh-CN" b="0" i="1" smtClean="0">
                        <a:latin typeface="Cambria Math" panose="02040503050406030204" pitchFamily="18" charset="0"/>
                      </a:rPr>
                      <m:t>(∗,$$1,3,$1)</m:t>
                    </m:r>
                  </m:oMath>
                </a14:m>
                <a:endParaRPr lang="zh-CN" altLang="en-US" b="0" i="1" dirty="0">
                  <a:latin typeface="Cambria Math" panose="02040503050406030204" pitchFamily="18" charset="0"/>
                </a:endParaRPr>
              </a:p>
            </p:txBody>
          </p:sp>
        </mc:Choice>
        <mc:Fallback xmlns="">
          <p:sp>
            <p:nvSpPr>
              <p:cNvPr id="258" name="矩形 257">
                <a:extLst>
                  <a:ext uri="{FF2B5EF4-FFF2-40B4-BE49-F238E27FC236}">
                    <a16:creationId xmlns:a16="http://schemas.microsoft.com/office/drawing/2014/main" id="{80DDD216-77F7-4442-A67D-74DD734F3A52}"/>
                  </a:ext>
                </a:extLst>
              </p:cNvPr>
              <p:cNvSpPr>
                <a:spLocks noRot="1" noChangeAspect="1" noMove="1" noResize="1" noEditPoints="1" noAdjustHandles="1" noChangeArrowheads="1" noChangeShapeType="1" noTextEdit="1"/>
              </p:cNvSpPr>
              <p:nvPr/>
            </p:nvSpPr>
            <p:spPr bwMode="auto">
              <a:xfrm>
                <a:off x="6374930" y="3212976"/>
                <a:ext cx="2140419" cy="360040"/>
              </a:xfrm>
              <a:prstGeom prst="rect">
                <a:avLst/>
              </a:prstGeom>
              <a:blipFill>
                <a:blip r:embed="rId43"/>
                <a:stretch>
                  <a:fillRect l="-2266" t="-8197" b="-26230"/>
                </a:stretch>
              </a:blipFill>
              <a:ln w="9525">
                <a:solidFill>
                  <a:schemeClr val="tx1"/>
                </a:solidFill>
                <a:miter lim="800000"/>
                <a:headEnd/>
                <a:tailEnd/>
              </a:ln>
            </p:spPr>
            <p:txBody>
              <a:bodyPr/>
              <a:lstStyle/>
              <a:p>
                <a:r>
                  <a:rPr lang="zh-CN" altLang="en-US">
                    <a:noFill/>
                  </a:rPr>
                  <a:t> </a:t>
                </a:r>
              </a:p>
            </p:txBody>
          </p:sp>
        </mc:Fallback>
      </mc:AlternateContent>
      <p:sp>
        <p:nvSpPr>
          <p:cNvPr id="259" name="矩形 258">
            <a:extLst>
              <a:ext uri="{FF2B5EF4-FFF2-40B4-BE49-F238E27FC236}">
                <a16:creationId xmlns:a16="http://schemas.microsoft.com/office/drawing/2014/main" id="{52E3331E-F541-4A5C-83F1-C9316541F059}"/>
              </a:ext>
            </a:extLst>
          </p:cNvPr>
          <p:cNvSpPr/>
          <p:nvPr/>
        </p:nvSpPr>
        <p:spPr bwMode="auto">
          <a:xfrm>
            <a:off x="4992273"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8</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0" name="矩形 259">
                <a:extLst>
                  <a:ext uri="{FF2B5EF4-FFF2-40B4-BE49-F238E27FC236}">
                    <a16:creationId xmlns:a16="http://schemas.microsoft.com/office/drawing/2014/main" id="{72D3F5BA-4D69-467C-89DD-8F8487A5FBAC}"/>
                  </a:ext>
                </a:extLst>
              </p:cNvPr>
              <p:cNvSpPr/>
              <p:nvPr/>
            </p:nvSpPr>
            <p:spPr bwMode="auto">
              <a:xfrm>
                <a:off x="6374930" y="357301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105. </a:t>
                </a:r>
                <a14:m>
                  <m:oMath xmlns:m="http://schemas.openxmlformats.org/officeDocument/2006/math">
                    <m:r>
                      <a:rPr lang="en-US" altLang="zh-CN" b="0" i="1" smtClean="0">
                        <a:latin typeface="Cambria Math" panose="02040503050406030204" pitchFamily="18" charset="0"/>
                      </a:rPr>
                      <m:t>(∗,$1,$3,$2)</m:t>
                    </m:r>
                  </m:oMath>
                </a14:m>
                <a:endParaRPr lang="zh-CN" altLang="en-US" b="0" i="1" dirty="0">
                  <a:latin typeface="Cambria Math" panose="02040503050406030204" pitchFamily="18" charset="0"/>
                </a:endParaRPr>
              </a:p>
            </p:txBody>
          </p:sp>
        </mc:Choice>
        <mc:Fallback xmlns="">
          <p:sp>
            <p:nvSpPr>
              <p:cNvPr id="260" name="矩形 259">
                <a:extLst>
                  <a:ext uri="{FF2B5EF4-FFF2-40B4-BE49-F238E27FC236}">
                    <a16:creationId xmlns:a16="http://schemas.microsoft.com/office/drawing/2014/main" id="{72D3F5BA-4D69-467C-89DD-8F8487A5FBAC}"/>
                  </a:ext>
                </a:extLst>
              </p:cNvPr>
              <p:cNvSpPr>
                <a:spLocks noRot="1" noChangeAspect="1" noMove="1" noResize="1" noEditPoints="1" noAdjustHandles="1" noChangeArrowheads="1" noChangeShapeType="1" noTextEdit="1"/>
              </p:cNvSpPr>
              <p:nvPr/>
            </p:nvSpPr>
            <p:spPr bwMode="auto">
              <a:xfrm>
                <a:off x="6374930" y="3573016"/>
                <a:ext cx="2140419" cy="360040"/>
              </a:xfrm>
              <a:prstGeom prst="rect">
                <a:avLst/>
              </a:prstGeom>
              <a:blipFill>
                <a:blip r:embed="rId44"/>
                <a:stretch>
                  <a:fillRect l="-226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1" name="矩形 260">
                <a:extLst>
                  <a:ext uri="{FF2B5EF4-FFF2-40B4-BE49-F238E27FC236}">
                    <a16:creationId xmlns:a16="http://schemas.microsoft.com/office/drawing/2014/main" id="{2BC0498E-E15A-4148-8FB1-EBE2A497CE4E}"/>
                  </a:ext>
                </a:extLst>
              </p:cNvPr>
              <p:cNvSpPr/>
              <p:nvPr/>
            </p:nvSpPr>
            <p:spPr bwMode="auto">
              <a:xfrm>
                <a:off x="6374930" y="393305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106. </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61" name="矩形 260">
                <a:extLst>
                  <a:ext uri="{FF2B5EF4-FFF2-40B4-BE49-F238E27FC236}">
                    <a16:creationId xmlns:a16="http://schemas.microsoft.com/office/drawing/2014/main" id="{2BC0498E-E15A-4148-8FB1-EBE2A497CE4E}"/>
                  </a:ext>
                </a:extLst>
              </p:cNvPr>
              <p:cNvSpPr>
                <a:spLocks noRot="1" noChangeAspect="1" noMove="1" noResize="1" noEditPoints="1" noAdjustHandles="1" noChangeArrowheads="1" noChangeShapeType="1" noTextEdit="1"/>
              </p:cNvSpPr>
              <p:nvPr/>
            </p:nvSpPr>
            <p:spPr bwMode="auto">
              <a:xfrm>
                <a:off x="6374930" y="3933056"/>
                <a:ext cx="2140419" cy="360040"/>
              </a:xfrm>
              <a:prstGeom prst="rect">
                <a:avLst/>
              </a:prstGeom>
              <a:blipFill>
                <a:blip r:embed="rId45"/>
                <a:stretch>
                  <a:fillRect l="-2266" t="-8197" b="-26230"/>
                </a:stretch>
              </a:blipFill>
              <a:ln w="9525">
                <a:solidFill>
                  <a:schemeClr val="tx1"/>
                </a:solidFill>
                <a:miter lim="800000"/>
                <a:headEnd/>
                <a:tailEnd/>
              </a:ln>
            </p:spPr>
            <p:txBody>
              <a:bodyPr/>
              <a:lstStyle/>
              <a:p>
                <a:r>
                  <a:rPr lang="zh-CN" altLang="en-US">
                    <a:noFill/>
                  </a:rPr>
                  <a:t> </a:t>
                </a:r>
              </a:p>
            </p:txBody>
          </p:sp>
        </mc:Fallback>
      </mc:AlternateContent>
      <p:sp>
        <p:nvSpPr>
          <p:cNvPr id="262" name="矩形 261">
            <a:extLst>
              <a:ext uri="{FF2B5EF4-FFF2-40B4-BE49-F238E27FC236}">
                <a16:creationId xmlns:a16="http://schemas.microsoft.com/office/drawing/2014/main" id="{49CE20C0-8B80-46A3-9091-6D4C2699E9CF}"/>
              </a:ext>
            </a:extLst>
          </p:cNvPr>
          <p:cNvSpPr/>
          <p:nvPr/>
        </p:nvSpPr>
        <p:spPr bwMode="auto">
          <a:xfrm>
            <a:off x="5448822" y="1668455"/>
            <a:ext cx="456549" cy="369332"/>
          </a:xfrm>
          <a:prstGeom prst="rect">
            <a:avLst/>
          </a:prstGeom>
          <a:solidFill>
            <a:srgbClr val="E84855"/>
          </a:solidFill>
          <a:ln w="9525">
            <a:solidFill>
              <a:schemeClr val="tx1"/>
            </a:solidFill>
            <a:miter lim="800000"/>
            <a:headEnd/>
            <a:tailEnd/>
          </a:ln>
        </p:spPr>
        <p:txBody>
          <a:bodyPr wrap="none" rtlCol="0" anchor="ctr"/>
          <a:lstStyle/>
          <a:p>
            <a:pPr algn="ctr" eaLnBrk="1" hangingPunct="1"/>
            <a:r>
              <a:rPr lang="en-US" altLang="zh-CN" b="0" dirty="0">
                <a:solidFill>
                  <a:srgbClr val="FFFFFF"/>
                </a:solidFill>
                <a:latin typeface="Cambria Math" panose="02040503050406030204" pitchFamily="18" charset="0"/>
              </a:rPr>
              <a:t>9</a:t>
            </a:r>
            <a:endParaRPr lang="zh-CN" altLang="en-US" b="0" dirty="0">
              <a:solidFill>
                <a:srgbClr val="FFFFFF"/>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3" name="矩形 262">
                <a:extLst>
                  <a:ext uri="{FF2B5EF4-FFF2-40B4-BE49-F238E27FC236}">
                    <a16:creationId xmlns:a16="http://schemas.microsoft.com/office/drawing/2014/main" id="{61E0F400-6D1D-4C31-8C57-54124735EADC}"/>
                  </a:ext>
                </a:extLst>
              </p:cNvPr>
              <p:cNvSpPr/>
              <p:nvPr/>
            </p:nvSpPr>
            <p:spPr bwMode="auto">
              <a:xfrm>
                <a:off x="6374930" y="4293096"/>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107. </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63" name="矩形 262">
                <a:extLst>
                  <a:ext uri="{FF2B5EF4-FFF2-40B4-BE49-F238E27FC236}">
                    <a16:creationId xmlns:a16="http://schemas.microsoft.com/office/drawing/2014/main" id="{61E0F400-6D1D-4C31-8C57-54124735EADC}"/>
                  </a:ext>
                </a:extLst>
              </p:cNvPr>
              <p:cNvSpPr>
                <a:spLocks noRot="1" noChangeAspect="1" noMove="1" noResize="1" noEditPoints="1" noAdjustHandles="1" noChangeArrowheads="1" noChangeShapeType="1" noTextEdit="1"/>
              </p:cNvSpPr>
              <p:nvPr/>
            </p:nvSpPr>
            <p:spPr bwMode="auto">
              <a:xfrm>
                <a:off x="6374930" y="4293096"/>
                <a:ext cx="2140419" cy="360040"/>
              </a:xfrm>
              <a:prstGeom prst="rect">
                <a:avLst/>
              </a:prstGeom>
              <a:blipFill>
                <a:blip r:embed="rId46"/>
                <a:stretch>
                  <a:fillRect l="-2266" t="-8197" b="-26230"/>
                </a:stretch>
              </a:blipFill>
              <a:ln w="9525">
                <a:solidFill>
                  <a:schemeClr val="tx1"/>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8933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up)">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wipe(down)">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127"/>
                                        </p:tgtEl>
                                      </p:cBhvr>
                                    </p:animEffect>
                                    <p:set>
                                      <p:cBhvr>
                                        <p:cTn id="20" dur="1" fill="hold">
                                          <p:stCondLst>
                                            <p:cond delay="499"/>
                                          </p:stCondLst>
                                        </p:cTn>
                                        <p:tgtEl>
                                          <p:spTgt spid="127"/>
                                        </p:tgtEl>
                                        <p:attrNameLst>
                                          <p:attrName>style.visibility</p:attrName>
                                        </p:attrNameLst>
                                      </p:cBhvr>
                                      <p:to>
                                        <p:strVal val="hidden"/>
                                      </p:to>
                                    </p:se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wipe(up)">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wipe(down)">
                                      <p:cBhvr>
                                        <p:cTn id="29" dur="500"/>
                                        <p:tgtEl>
                                          <p:spTgt spid="18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down)">
                                      <p:cBhvr>
                                        <p:cTn id="32" dur="500"/>
                                        <p:tgtEl>
                                          <p:spTgt spid="1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1" nodeType="clickEffect">
                                  <p:stCondLst>
                                    <p:cond delay="0"/>
                                  </p:stCondLst>
                                  <p:childTnLst>
                                    <p:animEffect transition="out" filter="wipe(up)">
                                      <p:cBhvr>
                                        <p:cTn id="36" dur="500"/>
                                        <p:tgtEl>
                                          <p:spTgt spid="128"/>
                                        </p:tgtEl>
                                      </p:cBhvr>
                                    </p:animEffect>
                                    <p:set>
                                      <p:cBhvr>
                                        <p:cTn id="37" dur="1" fill="hold">
                                          <p:stCondLst>
                                            <p:cond delay="499"/>
                                          </p:stCondLst>
                                        </p:cTn>
                                        <p:tgtEl>
                                          <p:spTgt spid="128"/>
                                        </p:tgtEl>
                                        <p:attrNameLst>
                                          <p:attrName>style.visibility</p:attrName>
                                        </p:attrNameLst>
                                      </p:cBhvr>
                                      <p:to>
                                        <p:strVal val="hidden"/>
                                      </p:to>
                                    </p:se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up)">
                                      <p:cBhvr>
                                        <p:cTn id="41" dur="500"/>
                                        <p:tgtEl>
                                          <p:spTgt spid="1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wipe(down)">
                                      <p:cBhvr>
                                        <p:cTn id="46" dur="500"/>
                                        <p:tgtEl>
                                          <p:spTgt spid="19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wipe(down)">
                                      <p:cBhvr>
                                        <p:cTn id="49" dur="500"/>
                                        <p:tgtEl>
                                          <p:spTgt spid="1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1" fill="hold" grpId="1" nodeType="clickEffect">
                                  <p:stCondLst>
                                    <p:cond delay="0"/>
                                  </p:stCondLst>
                                  <p:childTnLst>
                                    <p:animEffect transition="out" filter="wipe(up)">
                                      <p:cBhvr>
                                        <p:cTn id="53" dur="500"/>
                                        <p:tgtEl>
                                          <p:spTgt spid="129"/>
                                        </p:tgtEl>
                                      </p:cBhvr>
                                    </p:animEffect>
                                    <p:set>
                                      <p:cBhvr>
                                        <p:cTn id="54" dur="1" fill="hold">
                                          <p:stCondLst>
                                            <p:cond delay="499"/>
                                          </p:stCondLst>
                                        </p:cTn>
                                        <p:tgtEl>
                                          <p:spTgt spid="129"/>
                                        </p:tgtEl>
                                        <p:attrNameLst>
                                          <p:attrName>style.visibility</p:attrName>
                                        </p:attrNameLst>
                                      </p:cBhvr>
                                      <p:to>
                                        <p:strVal val="hidden"/>
                                      </p:to>
                                    </p:se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wipe(up)">
                                      <p:cBhvr>
                                        <p:cTn id="58" dur="500"/>
                                        <p:tgtEl>
                                          <p:spTgt spid="1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96"/>
                                        </p:tgtEl>
                                        <p:attrNameLst>
                                          <p:attrName>style.visibility</p:attrName>
                                        </p:attrNameLst>
                                      </p:cBhvr>
                                      <p:to>
                                        <p:strVal val="visible"/>
                                      </p:to>
                                    </p:set>
                                    <p:animEffect transition="in" filter="wipe(down)">
                                      <p:cBhvr>
                                        <p:cTn id="63" dur="500"/>
                                        <p:tgtEl>
                                          <p:spTgt spid="19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97"/>
                                        </p:tgtEl>
                                        <p:attrNameLst>
                                          <p:attrName>style.visibility</p:attrName>
                                        </p:attrNameLst>
                                      </p:cBhvr>
                                      <p:to>
                                        <p:strVal val="visible"/>
                                      </p:to>
                                    </p:set>
                                    <p:animEffect transition="in" filter="wipe(down)">
                                      <p:cBhvr>
                                        <p:cTn id="66" dur="500"/>
                                        <p:tgtEl>
                                          <p:spTgt spid="19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1" fill="hold" grpId="1" nodeType="clickEffect">
                                  <p:stCondLst>
                                    <p:cond delay="0"/>
                                  </p:stCondLst>
                                  <p:childTnLst>
                                    <p:animEffect transition="out" filter="wipe(up)">
                                      <p:cBhvr>
                                        <p:cTn id="70" dur="500"/>
                                        <p:tgtEl>
                                          <p:spTgt spid="130"/>
                                        </p:tgtEl>
                                      </p:cBhvr>
                                    </p:animEffect>
                                    <p:set>
                                      <p:cBhvr>
                                        <p:cTn id="71" dur="1" fill="hold">
                                          <p:stCondLst>
                                            <p:cond delay="499"/>
                                          </p:stCondLst>
                                        </p:cTn>
                                        <p:tgtEl>
                                          <p:spTgt spid="130"/>
                                        </p:tgtEl>
                                        <p:attrNameLst>
                                          <p:attrName>style.visibility</p:attrName>
                                        </p:attrNameLst>
                                      </p:cBhvr>
                                      <p:to>
                                        <p:strVal val="hidden"/>
                                      </p:to>
                                    </p:se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131"/>
                                        </p:tgtEl>
                                        <p:attrNameLst>
                                          <p:attrName>style.visibility</p:attrName>
                                        </p:attrNameLst>
                                      </p:cBhvr>
                                      <p:to>
                                        <p:strVal val="visible"/>
                                      </p:to>
                                    </p:set>
                                    <p:animEffect transition="in" filter="wipe(up)">
                                      <p:cBhvr>
                                        <p:cTn id="75" dur="500"/>
                                        <p:tgtEl>
                                          <p:spTgt spid="1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wipe(down)">
                                      <p:cBhvr>
                                        <p:cTn id="80" dur="500"/>
                                        <p:tgtEl>
                                          <p:spTgt spid="20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09"/>
                                        </p:tgtEl>
                                        <p:attrNameLst>
                                          <p:attrName>style.visibility</p:attrName>
                                        </p:attrNameLst>
                                      </p:cBhvr>
                                      <p:to>
                                        <p:strVal val="visible"/>
                                      </p:to>
                                    </p:set>
                                    <p:animEffect transition="in" filter="wipe(down)">
                                      <p:cBhvr>
                                        <p:cTn id="83" dur="500"/>
                                        <p:tgtEl>
                                          <p:spTgt spid="20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xit" presetSubtype="8" fill="hold" grpId="1" nodeType="clickEffect">
                                  <p:stCondLst>
                                    <p:cond delay="0"/>
                                  </p:stCondLst>
                                  <p:childTnLst>
                                    <p:animEffect transition="out" filter="wipe(left)">
                                      <p:cBhvr>
                                        <p:cTn id="87" dur="500"/>
                                        <p:tgtEl>
                                          <p:spTgt spid="126"/>
                                        </p:tgtEl>
                                      </p:cBhvr>
                                    </p:animEffect>
                                    <p:set>
                                      <p:cBhvr>
                                        <p:cTn id="88" dur="1" fill="hold">
                                          <p:stCondLst>
                                            <p:cond delay="499"/>
                                          </p:stCondLst>
                                        </p:cTn>
                                        <p:tgtEl>
                                          <p:spTgt spid="1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xit" presetSubtype="1" fill="hold" grpId="1" nodeType="clickEffect">
                                  <p:stCondLst>
                                    <p:cond delay="0"/>
                                  </p:stCondLst>
                                  <p:childTnLst>
                                    <p:animEffect transition="out" filter="wipe(up)">
                                      <p:cBhvr>
                                        <p:cTn id="92" dur="500"/>
                                        <p:tgtEl>
                                          <p:spTgt spid="131"/>
                                        </p:tgtEl>
                                      </p:cBhvr>
                                    </p:animEffect>
                                    <p:set>
                                      <p:cBhvr>
                                        <p:cTn id="93" dur="1" fill="hold">
                                          <p:stCondLst>
                                            <p:cond delay="499"/>
                                          </p:stCondLst>
                                        </p:cTn>
                                        <p:tgtEl>
                                          <p:spTgt spid="131"/>
                                        </p:tgtEl>
                                        <p:attrNameLst>
                                          <p:attrName>style.visibility</p:attrName>
                                        </p:attrNameLst>
                                      </p:cBhvr>
                                      <p:to>
                                        <p:strVal val="hidden"/>
                                      </p:to>
                                    </p:se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132"/>
                                        </p:tgtEl>
                                        <p:attrNameLst>
                                          <p:attrName>style.visibility</p:attrName>
                                        </p:attrNameLst>
                                      </p:cBhvr>
                                      <p:to>
                                        <p:strVal val="visible"/>
                                      </p:to>
                                    </p:set>
                                    <p:animEffect transition="in" filter="wipe(up)">
                                      <p:cBhvr>
                                        <p:cTn id="97" dur="500"/>
                                        <p:tgtEl>
                                          <p:spTgt spid="13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18"/>
                                        </p:tgtEl>
                                        <p:attrNameLst>
                                          <p:attrName>style.visibility</p:attrName>
                                        </p:attrNameLst>
                                      </p:cBhvr>
                                      <p:to>
                                        <p:strVal val="visible"/>
                                      </p:to>
                                    </p:set>
                                    <p:animEffect transition="in" filter="wipe(down)">
                                      <p:cBhvr>
                                        <p:cTn id="102" dur="500"/>
                                        <p:tgtEl>
                                          <p:spTgt spid="21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219"/>
                                        </p:tgtEl>
                                        <p:attrNameLst>
                                          <p:attrName>style.visibility</p:attrName>
                                        </p:attrNameLst>
                                      </p:cBhvr>
                                      <p:to>
                                        <p:strVal val="visible"/>
                                      </p:to>
                                    </p:set>
                                    <p:animEffect transition="in" filter="wipe(down)">
                                      <p:cBhvr>
                                        <p:cTn id="105" dur="500"/>
                                        <p:tgtEl>
                                          <p:spTgt spid="21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8" fill="hold" grpId="1" nodeType="clickEffect">
                                  <p:stCondLst>
                                    <p:cond delay="0"/>
                                  </p:stCondLst>
                                  <p:childTnLst>
                                    <p:animEffect transition="out" filter="wipe(left)">
                                      <p:cBhvr>
                                        <p:cTn id="109" dur="500"/>
                                        <p:tgtEl>
                                          <p:spTgt spid="181"/>
                                        </p:tgtEl>
                                      </p:cBhvr>
                                    </p:animEffect>
                                    <p:set>
                                      <p:cBhvr>
                                        <p:cTn id="110" dur="1" fill="hold">
                                          <p:stCondLst>
                                            <p:cond delay="499"/>
                                          </p:stCondLst>
                                        </p:cTn>
                                        <p:tgtEl>
                                          <p:spTgt spid="18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xit" presetSubtype="1" fill="hold" grpId="1" nodeType="clickEffect">
                                  <p:stCondLst>
                                    <p:cond delay="0"/>
                                  </p:stCondLst>
                                  <p:childTnLst>
                                    <p:animEffect transition="out" filter="wipe(up)">
                                      <p:cBhvr>
                                        <p:cTn id="114" dur="500"/>
                                        <p:tgtEl>
                                          <p:spTgt spid="132"/>
                                        </p:tgtEl>
                                      </p:cBhvr>
                                    </p:animEffect>
                                    <p:set>
                                      <p:cBhvr>
                                        <p:cTn id="115" dur="1" fill="hold">
                                          <p:stCondLst>
                                            <p:cond delay="499"/>
                                          </p:stCondLst>
                                        </p:cTn>
                                        <p:tgtEl>
                                          <p:spTgt spid="132"/>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1" fill="hold" grpId="0" nodeType="after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up)">
                                      <p:cBhvr>
                                        <p:cTn id="119" dur="500"/>
                                        <p:tgtEl>
                                          <p:spTgt spid="13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227"/>
                                        </p:tgtEl>
                                        <p:attrNameLst>
                                          <p:attrName>style.visibility</p:attrName>
                                        </p:attrNameLst>
                                      </p:cBhvr>
                                      <p:to>
                                        <p:strVal val="visible"/>
                                      </p:to>
                                    </p:set>
                                    <p:animEffect transition="in" filter="wipe(down)">
                                      <p:cBhvr>
                                        <p:cTn id="124" dur="500"/>
                                        <p:tgtEl>
                                          <p:spTgt spid="227"/>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28"/>
                                        </p:tgtEl>
                                        <p:attrNameLst>
                                          <p:attrName>style.visibility</p:attrName>
                                        </p:attrNameLst>
                                      </p:cBhvr>
                                      <p:to>
                                        <p:strVal val="visible"/>
                                      </p:to>
                                    </p:set>
                                    <p:animEffect transition="in" filter="wipe(down)">
                                      <p:cBhvr>
                                        <p:cTn id="127" dur="500"/>
                                        <p:tgtEl>
                                          <p:spTgt spid="22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133"/>
                                        </p:tgtEl>
                                      </p:cBhvr>
                                    </p:animEffect>
                                    <p:set>
                                      <p:cBhvr>
                                        <p:cTn id="132" dur="1" fill="hold">
                                          <p:stCondLst>
                                            <p:cond delay="499"/>
                                          </p:stCondLst>
                                        </p:cTn>
                                        <p:tgtEl>
                                          <p:spTgt spid="133"/>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1" fill="hold" grpId="0" nodeType="afterEffect">
                                  <p:stCondLst>
                                    <p:cond delay="0"/>
                                  </p:stCondLst>
                                  <p:childTnLst>
                                    <p:set>
                                      <p:cBhvr>
                                        <p:cTn id="135" dur="1" fill="hold">
                                          <p:stCondLst>
                                            <p:cond delay="0"/>
                                          </p:stCondLst>
                                        </p:cTn>
                                        <p:tgtEl>
                                          <p:spTgt spid="134"/>
                                        </p:tgtEl>
                                        <p:attrNameLst>
                                          <p:attrName>style.visibility</p:attrName>
                                        </p:attrNameLst>
                                      </p:cBhvr>
                                      <p:to>
                                        <p:strVal val="visible"/>
                                      </p:to>
                                    </p:set>
                                    <p:animEffect transition="in" filter="wipe(up)">
                                      <p:cBhvr>
                                        <p:cTn id="136" dur="500"/>
                                        <p:tgtEl>
                                          <p:spTgt spid="13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xit" presetSubtype="8" fill="hold" grpId="1" nodeType="clickEffect">
                                  <p:stCondLst>
                                    <p:cond delay="0"/>
                                  </p:stCondLst>
                                  <p:childTnLst>
                                    <p:animEffect transition="out" filter="wipe(left)">
                                      <p:cBhvr>
                                        <p:cTn id="140" dur="500"/>
                                        <p:tgtEl>
                                          <p:spTgt spid="219"/>
                                        </p:tgtEl>
                                      </p:cBhvr>
                                    </p:animEffect>
                                    <p:set>
                                      <p:cBhvr>
                                        <p:cTn id="141" dur="1" fill="hold">
                                          <p:stCondLst>
                                            <p:cond delay="499"/>
                                          </p:stCondLst>
                                        </p:cTn>
                                        <p:tgtEl>
                                          <p:spTgt spid="219"/>
                                        </p:tgtEl>
                                        <p:attrNameLst>
                                          <p:attrName>style.visibility</p:attrName>
                                        </p:attrNameLst>
                                      </p:cBhvr>
                                      <p:to>
                                        <p:strVal val="hidden"/>
                                      </p:to>
                                    </p:set>
                                  </p:childTnLst>
                                </p:cTn>
                              </p:par>
                              <p:par>
                                <p:cTn id="142" presetID="22" presetClass="entr" presetSubtype="8" fill="hold" grpId="0" nodeType="withEffect">
                                  <p:stCondLst>
                                    <p:cond delay="0"/>
                                  </p:stCondLst>
                                  <p:childTnLst>
                                    <p:set>
                                      <p:cBhvr>
                                        <p:cTn id="143" dur="1" fill="hold">
                                          <p:stCondLst>
                                            <p:cond delay="0"/>
                                          </p:stCondLst>
                                        </p:cTn>
                                        <p:tgtEl>
                                          <p:spTgt spid="229"/>
                                        </p:tgtEl>
                                        <p:attrNameLst>
                                          <p:attrName>style.visibility</p:attrName>
                                        </p:attrNameLst>
                                      </p:cBhvr>
                                      <p:to>
                                        <p:strVal val="visible"/>
                                      </p:to>
                                    </p:set>
                                    <p:animEffect transition="in" filter="wipe(left)">
                                      <p:cBhvr>
                                        <p:cTn id="144" dur="500"/>
                                        <p:tgtEl>
                                          <p:spTgt spid="22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xit" presetSubtype="1" fill="hold" grpId="1" nodeType="clickEffect">
                                  <p:stCondLst>
                                    <p:cond delay="0"/>
                                  </p:stCondLst>
                                  <p:childTnLst>
                                    <p:animEffect transition="out" filter="wipe(up)">
                                      <p:cBhvr>
                                        <p:cTn id="148" dur="500"/>
                                        <p:tgtEl>
                                          <p:spTgt spid="134"/>
                                        </p:tgtEl>
                                      </p:cBhvr>
                                    </p:animEffect>
                                    <p:set>
                                      <p:cBhvr>
                                        <p:cTn id="149" dur="1" fill="hold">
                                          <p:stCondLst>
                                            <p:cond delay="499"/>
                                          </p:stCondLst>
                                        </p:cTn>
                                        <p:tgtEl>
                                          <p:spTgt spid="134"/>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wipe(left)">
                                      <p:cBhvr>
                                        <p:cTn id="154" dur="500"/>
                                        <p:tgtEl>
                                          <p:spTgt spid="230"/>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wipe(left)">
                                      <p:cBhvr>
                                        <p:cTn id="157" dur="500"/>
                                        <p:tgtEl>
                                          <p:spTgt spid="231"/>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232"/>
                                        </p:tgtEl>
                                        <p:attrNameLst>
                                          <p:attrName>style.visibility</p:attrName>
                                        </p:attrNameLst>
                                      </p:cBhvr>
                                      <p:to>
                                        <p:strVal val="visible"/>
                                      </p:to>
                                    </p:set>
                                    <p:animEffect transition="in" filter="wipe(left)">
                                      <p:cBhvr>
                                        <p:cTn id="160" dur="500"/>
                                        <p:tgtEl>
                                          <p:spTgt spid="232"/>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233"/>
                                        </p:tgtEl>
                                        <p:attrNameLst>
                                          <p:attrName>style.visibility</p:attrName>
                                        </p:attrNameLst>
                                      </p:cBhvr>
                                      <p:to>
                                        <p:strVal val="visible"/>
                                      </p:to>
                                    </p:set>
                                    <p:animEffect transition="in" filter="wipe(left)">
                                      <p:cBhvr>
                                        <p:cTn id="163" dur="500"/>
                                        <p:tgtEl>
                                          <p:spTgt spid="233"/>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234"/>
                                        </p:tgtEl>
                                        <p:attrNameLst>
                                          <p:attrName>style.visibility</p:attrName>
                                        </p:attrNameLst>
                                      </p:cBhvr>
                                      <p:to>
                                        <p:strVal val="visible"/>
                                      </p:to>
                                    </p:set>
                                    <p:animEffect transition="in" filter="wipe(left)">
                                      <p:cBhvr>
                                        <p:cTn id="166" dur="500"/>
                                        <p:tgtEl>
                                          <p:spTgt spid="234"/>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235"/>
                                        </p:tgtEl>
                                        <p:attrNameLst>
                                          <p:attrName>style.visibility</p:attrName>
                                        </p:attrNameLst>
                                      </p:cBhvr>
                                      <p:to>
                                        <p:strVal val="visible"/>
                                      </p:to>
                                    </p:set>
                                    <p:animEffect transition="in" filter="wipe(left)">
                                      <p:cBhvr>
                                        <p:cTn id="169" dur="500"/>
                                        <p:tgtEl>
                                          <p:spTgt spid="235"/>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236"/>
                                        </p:tgtEl>
                                        <p:attrNameLst>
                                          <p:attrName>style.visibility</p:attrName>
                                        </p:attrNameLst>
                                      </p:cBhvr>
                                      <p:to>
                                        <p:strVal val="visible"/>
                                      </p:to>
                                    </p:set>
                                    <p:animEffect transition="in" filter="wipe(left)">
                                      <p:cBhvr>
                                        <p:cTn id="172" dur="500"/>
                                        <p:tgtEl>
                                          <p:spTgt spid="23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2" fill="hold" grpId="0" nodeType="clickEffect">
                                  <p:stCondLst>
                                    <p:cond delay="0"/>
                                  </p:stCondLst>
                                  <p:childTnLst>
                                    <p:set>
                                      <p:cBhvr>
                                        <p:cTn id="176" dur="1" fill="hold">
                                          <p:stCondLst>
                                            <p:cond delay="0"/>
                                          </p:stCondLst>
                                        </p:cTn>
                                        <p:tgtEl>
                                          <p:spTgt spid="237"/>
                                        </p:tgtEl>
                                        <p:attrNameLst>
                                          <p:attrName>style.visibility</p:attrName>
                                        </p:attrNameLst>
                                      </p:cBhvr>
                                      <p:to>
                                        <p:strVal val="visible"/>
                                      </p:to>
                                    </p:set>
                                    <p:animEffect transition="in" filter="wipe(right)">
                                      <p:cBhvr>
                                        <p:cTn id="177" dur="500"/>
                                        <p:tgtEl>
                                          <p:spTgt spid="237"/>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2" fill="hold" grpId="0" nodeType="clickEffect">
                                  <p:stCondLst>
                                    <p:cond delay="0"/>
                                  </p:stCondLst>
                                  <p:childTnLst>
                                    <p:set>
                                      <p:cBhvr>
                                        <p:cTn id="181" dur="1" fill="hold">
                                          <p:stCondLst>
                                            <p:cond delay="0"/>
                                          </p:stCondLst>
                                        </p:cTn>
                                        <p:tgtEl>
                                          <p:spTgt spid="239"/>
                                        </p:tgtEl>
                                        <p:attrNameLst>
                                          <p:attrName>style.visibility</p:attrName>
                                        </p:attrNameLst>
                                      </p:cBhvr>
                                      <p:to>
                                        <p:strVal val="visible"/>
                                      </p:to>
                                    </p:set>
                                    <p:animEffect transition="in" filter="wipe(right)">
                                      <p:cBhvr>
                                        <p:cTn id="182" dur="500"/>
                                        <p:tgtEl>
                                          <p:spTgt spid="239"/>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grpId="0" nodeType="clickEffect">
                                  <p:stCondLst>
                                    <p:cond delay="0"/>
                                  </p:stCondLst>
                                  <p:childTnLst>
                                    <p:set>
                                      <p:cBhvr>
                                        <p:cTn id="186" dur="1" fill="hold">
                                          <p:stCondLst>
                                            <p:cond delay="0"/>
                                          </p:stCondLst>
                                        </p:cTn>
                                        <p:tgtEl>
                                          <p:spTgt spid="240"/>
                                        </p:tgtEl>
                                        <p:attrNameLst>
                                          <p:attrName>style.visibility</p:attrName>
                                        </p:attrNameLst>
                                      </p:cBhvr>
                                      <p:to>
                                        <p:strVal val="visible"/>
                                      </p:to>
                                    </p:set>
                                    <p:animEffect transition="in" filter="wipe(right)">
                                      <p:cBhvr>
                                        <p:cTn id="187" dur="500"/>
                                        <p:tgtEl>
                                          <p:spTgt spid="24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2" fill="hold" grpId="0" nodeType="clickEffect">
                                  <p:stCondLst>
                                    <p:cond delay="0"/>
                                  </p:stCondLst>
                                  <p:childTnLst>
                                    <p:set>
                                      <p:cBhvr>
                                        <p:cTn id="191" dur="1" fill="hold">
                                          <p:stCondLst>
                                            <p:cond delay="0"/>
                                          </p:stCondLst>
                                        </p:cTn>
                                        <p:tgtEl>
                                          <p:spTgt spid="241"/>
                                        </p:tgtEl>
                                        <p:attrNameLst>
                                          <p:attrName>style.visibility</p:attrName>
                                        </p:attrNameLst>
                                      </p:cBhvr>
                                      <p:to>
                                        <p:strVal val="visible"/>
                                      </p:to>
                                    </p:set>
                                    <p:animEffect transition="in" filter="wipe(right)">
                                      <p:cBhvr>
                                        <p:cTn id="192" dur="500"/>
                                        <p:tgtEl>
                                          <p:spTgt spid="24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2" fill="hold" grpId="0" nodeType="clickEffect">
                                  <p:stCondLst>
                                    <p:cond delay="0"/>
                                  </p:stCondLst>
                                  <p:childTnLst>
                                    <p:set>
                                      <p:cBhvr>
                                        <p:cTn id="196" dur="1" fill="hold">
                                          <p:stCondLst>
                                            <p:cond delay="0"/>
                                          </p:stCondLst>
                                        </p:cTn>
                                        <p:tgtEl>
                                          <p:spTgt spid="242"/>
                                        </p:tgtEl>
                                        <p:attrNameLst>
                                          <p:attrName>style.visibility</p:attrName>
                                        </p:attrNameLst>
                                      </p:cBhvr>
                                      <p:to>
                                        <p:strVal val="visible"/>
                                      </p:to>
                                    </p:set>
                                    <p:animEffect transition="in" filter="wipe(right)">
                                      <p:cBhvr>
                                        <p:cTn id="197" dur="500"/>
                                        <p:tgtEl>
                                          <p:spTgt spid="242"/>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grpId="0" nodeType="clickEffect">
                                  <p:stCondLst>
                                    <p:cond delay="0"/>
                                  </p:stCondLst>
                                  <p:childTnLst>
                                    <p:set>
                                      <p:cBhvr>
                                        <p:cTn id="201" dur="1" fill="hold">
                                          <p:stCondLst>
                                            <p:cond delay="0"/>
                                          </p:stCondLst>
                                        </p:cTn>
                                        <p:tgtEl>
                                          <p:spTgt spid="243"/>
                                        </p:tgtEl>
                                        <p:attrNameLst>
                                          <p:attrName>style.visibility</p:attrName>
                                        </p:attrNameLst>
                                      </p:cBhvr>
                                      <p:to>
                                        <p:strVal val="visible"/>
                                      </p:to>
                                    </p:set>
                                    <p:animEffect transition="in" filter="wipe(right)">
                                      <p:cBhvr>
                                        <p:cTn id="202" dur="500"/>
                                        <p:tgtEl>
                                          <p:spTgt spid="24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2" fill="hold" grpId="0" nodeType="clickEffect">
                                  <p:stCondLst>
                                    <p:cond delay="0"/>
                                  </p:stCondLst>
                                  <p:childTnLst>
                                    <p:set>
                                      <p:cBhvr>
                                        <p:cTn id="206" dur="1" fill="hold">
                                          <p:stCondLst>
                                            <p:cond delay="0"/>
                                          </p:stCondLst>
                                        </p:cTn>
                                        <p:tgtEl>
                                          <p:spTgt spid="244"/>
                                        </p:tgtEl>
                                        <p:attrNameLst>
                                          <p:attrName>style.visibility</p:attrName>
                                        </p:attrNameLst>
                                      </p:cBhvr>
                                      <p:to>
                                        <p:strVal val="visible"/>
                                      </p:to>
                                    </p:set>
                                    <p:animEffect transition="in" filter="wipe(right)">
                                      <p:cBhvr>
                                        <p:cTn id="207" dur="500"/>
                                        <p:tgtEl>
                                          <p:spTgt spid="244"/>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245"/>
                                        </p:tgtEl>
                                        <p:attrNameLst>
                                          <p:attrName>style.visibility</p:attrName>
                                        </p:attrNameLst>
                                      </p:cBhvr>
                                      <p:to>
                                        <p:strVal val="visible"/>
                                      </p:to>
                                    </p:set>
                                    <p:animEffect transition="in" filter="wipe(left)">
                                      <p:cBhvr>
                                        <p:cTn id="212" dur="500"/>
                                        <p:tgtEl>
                                          <p:spTgt spid="245"/>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250"/>
                                        </p:tgtEl>
                                        <p:attrNameLst>
                                          <p:attrName>style.visibility</p:attrName>
                                        </p:attrNameLst>
                                      </p:cBhvr>
                                      <p:to>
                                        <p:strVal val="visible"/>
                                      </p:to>
                                    </p:set>
                                    <p:animEffect transition="in" filter="wipe(left)">
                                      <p:cBhvr>
                                        <p:cTn id="217" dur="500"/>
                                        <p:tgtEl>
                                          <p:spTgt spid="25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247"/>
                                        </p:tgtEl>
                                        <p:attrNameLst>
                                          <p:attrName>style.visibility</p:attrName>
                                        </p:attrNameLst>
                                      </p:cBhvr>
                                      <p:to>
                                        <p:strVal val="visible"/>
                                      </p:to>
                                    </p:set>
                                    <p:animEffect transition="in" filter="wipe(up)">
                                      <p:cBhvr>
                                        <p:cTn id="222" dur="500"/>
                                        <p:tgtEl>
                                          <p:spTgt spid="24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xit" presetSubtype="8" fill="hold" grpId="1" nodeType="clickEffect">
                                  <p:stCondLst>
                                    <p:cond delay="0"/>
                                  </p:stCondLst>
                                  <p:childTnLst>
                                    <p:animEffect transition="out" filter="wipe(left)">
                                      <p:cBhvr>
                                        <p:cTn id="226" dur="500"/>
                                        <p:tgtEl>
                                          <p:spTgt spid="245"/>
                                        </p:tgtEl>
                                      </p:cBhvr>
                                    </p:animEffect>
                                    <p:set>
                                      <p:cBhvr>
                                        <p:cTn id="227" dur="1" fill="hold">
                                          <p:stCondLst>
                                            <p:cond delay="499"/>
                                          </p:stCondLst>
                                        </p:cTn>
                                        <p:tgtEl>
                                          <p:spTgt spid="245"/>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8" fill="hold" grpId="0" nodeType="afterEffect">
                                  <p:stCondLst>
                                    <p:cond delay="0"/>
                                  </p:stCondLst>
                                  <p:childTnLst>
                                    <p:set>
                                      <p:cBhvr>
                                        <p:cTn id="230" dur="1" fill="hold">
                                          <p:stCondLst>
                                            <p:cond delay="0"/>
                                          </p:stCondLst>
                                        </p:cTn>
                                        <p:tgtEl>
                                          <p:spTgt spid="248"/>
                                        </p:tgtEl>
                                        <p:attrNameLst>
                                          <p:attrName>style.visibility</p:attrName>
                                        </p:attrNameLst>
                                      </p:cBhvr>
                                      <p:to>
                                        <p:strVal val="visible"/>
                                      </p:to>
                                    </p:set>
                                    <p:animEffect transition="in" filter="wipe(left)">
                                      <p:cBhvr>
                                        <p:cTn id="231" dur="500"/>
                                        <p:tgtEl>
                                          <p:spTgt spid="24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251"/>
                                        </p:tgtEl>
                                        <p:attrNameLst>
                                          <p:attrName>style.visibility</p:attrName>
                                        </p:attrNameLst>
                                      </p:cBhvr>
                                      <p:to>
                                        <p:strVal val="visible"/>
                                      </p:to>
                                    </p:set>
                                    <p:animEffect transition="in" filter="wipe(left)">
                                      <p:cBhvr>
                                        <p:cTn id="236" dur="500"/>
                                        <p:tgtEl>
                                          <p:spTgt spid="251"/>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grpId="0" nodeType="clickEffect">
                                  <p:stCondLst>
                                    <p:cond delay="0"/>
                                  </p:stCondLst>
                                  <p:childTnLst>
                                    <p:set>
                                      <p:cBhvr>
                                        <p:cTn id="240" dur="1" fill="hold">
                                          <p:stCondLst>
                                            <p:cond delay="0"/>
                                          </p:stCondLst>
                                        </p:cTn>
                                        <p:tgtEl>
                                          <p:spTgt spid="252"/>
                                        </p:tgtEl>
                                        <p:attrNameLst>
                                          <p:attrName>style.visibility</p:attrName>
                                        </p:attrNameLst>
                                      </p:cBhvr>
                                      <p:to>
                                        <p:strVal val="visible"/>
                                      </p:to>
                                    </p:set>
                                    <p:animEffect transition="in" filter="wipe(up)">
                                      <p:cBhvr>
                                        <p:cTn id="241" dur="500"/>
                                        <p:tgtEl>
                                          <p:spTgt spid="252"/>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xit" presetSubtype="8" fill="hold" grpId="1" nodeType="clickEffect">
                                  <p:stCondLst>
                                    <p:cond delay="0"/>
                                  </p:stCondLst>
                                  <p:childTnLst>
                                    <p:animEffect transition="out" filter="wipe(left)">
                                      <p:cBhvr>
                                        <p:cTn id="245" dur="500"/>
                                        <p:tgtEl>
                                          <p:spTgt spid="248"/>
                                        </p:tgtEl>
                                      </p:cBhvr>
                                    </p:animEffect>
                                    <p:set>
                                      <p:cBhvr>
                                        <p:cTn id="246" dur="1" fill="hold">
                                          <p:stCondLst>
                                            <p:cond delay="499"/>
                                          </p:stCondLst>
                                        </p:cTn>
                                        <p:tgtEl>
                                          <p:spTgt spid="248"/>
                                        </p:tgtEl>
                                        <p:attrNameLst>
                                          <p:attrName>style.visibility</p:attrName>
                                        </p:attrNameLst>
                                      </p:cBhvr>
                                      <p:to>
                                        <p:strVal val="hidden"/>
                                      </p:to>
                                    </p:set>
                                  </p:childTnLst>
                                </p:cTn>
                              </p:par>
                            </p:childTnLst>
                          </p:cTn>
                        </p:par>
                        <p:par>
                          <p:cTn id="247" fill="hold">
                            <p:stCondLst>
                              <p:cond delay="500"/>
                            </p:stCondLst>
                            <p:childTnLst>
                              <p:par>
                                <p:cTn id="248" presetID="22" presetClass="entr" presetSubtype="8" fill="hold" grpId="0" nodeType="afterEffect">
                                  <p:stCondLst>
                                    <p:cond delay="0"/>
                                  </p:stCondLst>
                                  <p:childTnLst>
                                    <p:set>
                                      <p:cBhvr>
                                        <p:cTn id="249" dur="1" fill="hold">
                                          <p:stCondLst>
                                            <p:cond delay="0"/>
                                          </p:stCondLst>
                                        </p:cTn>
                                        <p:tgtEl>
                                          <p:spTgt spid="253"/>
                                        </p:tgtEl>
                                        <p:attrNameLst>
                                          <p:attrName>style.visibility</p:attrName>
                                        </p:attrNameLst>
                                      </p:cBhvr>
                                      <p:to>
                                        <p:strVal val="visible"/>
                                      </p:to>
                                    </p:set>
                                    <p:animEffect transition="in" filter="wipe(left)">
                                      <p:cBhvr>
                                        <p:cTn id="250" dur="500"/>
                                        <p:tgtEl>
                                          <p:spTgt spid="253"/>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grpId="0" nodeType="clickEffect">
                                  <p:stCondLst>
                                    <p:cond delay="0"/>
                                  </p:stCondLst>
                                  <p:childTnLst>
                                    <p:set>
                                      <p:cBhvr>
                                        <p:cTn id="254" dur="1" fill="hold">
                                          <p:stCondLst>
                                            <p:cond delay="0"/>
                                          </p:stCondLst>
                                        </p:cTn>
                                        <p:tgtEl>
                                          <p:spTgt spid="254"/>
                                        </p:tgtEl>
                                        <p:attrNameLst>
                                          <p:attrName>style.visibility</p:attrName>
                                        </p:attrNameLst>
                                      </p:cBhvr>
                                      <p:to>
                                        <p:strVal val="visible"/>
                                      </p:to>
                                    </p:set>
                                    <p:animEffect transition="in" filter="wipe(up)">
                                      <p:cBhvr>
                                        <p:cTn id="255" dur="500"/>
                                        <p:tgtEl>
                                          <p:spTgt spid="254"/>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xit" presetSubtype="8" fill="hold" grpId="1" nodeType="clickEffect">
                                  <p:stCondLst>
                                    <p:cond delay="0"/>
                                  </p:stCondLst>
                                  <p:childTnLst>
                                    <p:animEffect transition="out" filter="wipe(left)">
                                      <p:cBhvr>
                                        <p:cTn id="259" dur="500"/>
                                        <p:tgtEl>
                                          <p:spTgt spid="253"/>
                                        </p:tgtEl>
                                      </p:cBhvr>
                                    </p:animEffect>
                                    <p:set>
                                      <p:cBhvr>
                                        <p:cTn id="260" dur="1" fill="hold">
                                          <p:stCondLst>
                                            <p:cond delay="499"/>
                                          </p:stCondLst>
                                        </p:cTn>
                                        <p:tgtEl>
                                          <p:spTgt spid="253"/>
                                        </p:tgtEl>
                                        <p:attrNameLst>
                                          <p:attrName>style.visibility</p:attrName>
                                        </p:attrNameLst>
                                      </p:cBhvr>
                                      <p:to>
                                        <p:strVal val="hidden"/>
                                      </p:to>
                                    </p:set>
                                  </p:childTnLst>
                                </p:cTn>
                              </p:par>
                            </p:childTnLst>
                          </p:cTn>
                        </p:par>
                        <p:par>
                          <p:cTn id="261" fill="hold">
                            <p:stCondLst>
                              <p:cond delay="500"/>
                            </p:stCondLst>
                            <p:childTnLst>
                              <p:par>
                                <p:cTn id="262" presetID="22" presetClass="entr" presetSubtype="8" fill="hold" grpId="0" nodeType="afterEffect">
                                  <p:stCondLst>
                                    <p:cond delay="0"/>
                                  </p:stCondLst>
                                  <p:childTnLst>
                                    <p:set>
                                      <p:cBhvr>
                                        <p:cTn id="263" dur="1" fill="hold">
                                          <p:stCondLst>
                                            <p:cond delay="0"/>
                                          </p:stCondLst>
                                        </p:cTn>
                                        <p:tgtEl>
                                          <p:spTgt spid="255"/>
                                        </p:tgtEl>
                                        <p:attrNameLst>
                                          <p:attrName>style.visibility</p:attrName>
                                        </p:attrNameLst>
                                      </p:cBhvr>
                                      <p:to>
                                        <p:strVal val="visible"/>
                                      </p:to>
                                    </p:set>
                                    <p:animEffect transition="in" filter="wipe(left)">
                                      <p:cBhvr>
                                        <p:cTn id="264" dur="500"/>
                                        <p:tgtEl>
                                          <p:spTgt spid="255"/>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1" fill="hold" grpId="0" nodeType="clickEffect">
                                  <p:stCondLst>
                                    <p:cond delay="0"/>
                                  </p:stCondLst>
                                  <p:childTnLst>
                                    <p:set>
                                      <p:cBhvr>
                                        <p:cTn id="268" dur="1" fill="hold">
                                          <p:stCondLst>
                                            <p:cond delay="0"/>
                                          </p:stCondLst>
                                        </p:cTn>
                                        <p:tgtEl>
                                          <p:spTgt spid="256"/>
                                        </p:tgtEl>
                                        <p:attrNameLst>
                                          <p:attrName>style.visibility</p:attrName>
                                        </p:attrNameLst>
                                      </p:cBhvr>
                                      <p:to>
                                        <p:strVal val="visible"/>
                                      </p:to>
                                    </p:set>
                                    <p:animEffect transition="in" filter="wipe(up)">
                                      <p:cBhvr>
                                        <p:cTn id="269" dur="500"/>
                                        <p:tgtEl>
                                          <p:spTgt spid="256"/>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xit" presetSubtype="8" fill="hold" grpId="1" nodeType="clickEffect">
                                  <p:stCondLst>
                                    <p:cond delay="0"/>
                                  </p:stCondLst>
                                  <p:childTnLst>
                                    <p:animEffect transition="out" filter="wipe(left)">
                                      <p:cBhvr>
                                        <p:cTn id="273" dur="500"/>
                                        <p:tgtEl>
                                          <p:spTgt spid="255"/>
                                        </p:tgtEl>
                                      </p:cBhvr>
                                    </p:animEffect>
                                    <p:set>
                                      <p:cBhvr>
                                        <p:cTn id="274" dur="1" fill="hold">
                                          <p:stCondLst>
                                            <p:cond delay="499"/>
                                          </p:stCondLst>
                                        </p:cTn>
                                        <p:tgtEl>
                                          <p:spTgt spid="255"/>
                                        </p:tgtEl>
                                        <p:attrNameLst>
                                          <p:attrName>style.visibility</p:attrName>
                                        </p:attrNameLst>
                                      </p:cBhvr>
                                      <p:to>
                                        <p:strVal val="hidden"/>
                                      </p:to>
                                    </p:set>
                                  </p:childTnLst>
                                </p:cTn>
                              </p:par>
                            </p:childTnLst>
                          </p:cTn>
                        </p:par>
                        <p:par>
                          <p:cTn id="275" fill="hold">
                            <p:stCondLst>
                              <p:cond delay="500"/>
                            </p:stCondLst>
                            <p:childTnLst>
                              <p:par>
                                <p:cTn id="276" presetID="22" presetClass="entr" presetSubtype="8" fill="hold" grpId="0" nodeType="afterEffect">
                                  <p:stCondLst>
                                    <p:cond delay="0"/>
                                  </p:stCondLst>
                                  <p:childTnLst>
                                    <p:set>
                                      <p:cBhvr>
                                        <p:cTn id="277" dur="1" fill="hold">
                                          <p:stCondLst>
                                            <p:cond delay="0"/>
                                          </p:stCondLst>
                                        </p:cTn>
                                        <p:tgtEl>
                                          <p:spTgt spid="257"/>
                                        </p:tgtEl>
                                        <p:attrNameLst>
                                          <p:attrName>style.visibility</p:attrName>
                                        </p:attrNameLst>
                                      </p:cBhvr>
                                      <p:to>
                                        <p:strVal val="visible"/>
                                      </p:to>
                                    </p:set>
                                    <p:animEffect transition="in" filter="wipe(left)">
                                      <p:cBhvr>
                                        <p:cTn id="278" dur="500"/>
                                        <p:tgtEl>
                                          <p:spTgt spid="257"/>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1" fill="hold" grpId="0" nodeType="clickEffect">
                                  <p:stCondLst>
                                    <p:cond delay="0"/>
                                  </p:stCondLst>
                                  <p:childTnLst>
                                    <p:set>
                                      <p:cBhvr>
                                        <p:cTn id="282" dur="1" fill="hold">
                                          <p:stCondLst>
                                            <p:cond delay="0"/>
                                          </p:stCondLst>
                                        </p:cTn>
                                        <p:tgtEl>
                                          <p:spTgt spid="258"/>
                                        </p:tgtEl>
                                        <p:attrNameLst>
                                          <p:attrName>style.visibility</p:attrName>
                                        </p:attrNameLst>
                                      </p:cBhvr>
                                      <p:to>
                                        <p:strVal val="visible"/>
                                      </p:to>
                                    </p:set>
                                    <p:animEffect transition="in" filter="wipe(up)">
                                      <p:cBhvr>
                                        <p:cTn id="283" dur="500"/>
                                        <p:tgtEl>
                                          <p:spTgt spid="258"/>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xit" presetSubtype="8" fill="hold" grpId="1" nodeType="clickEffect">
                                  <p:stCondLst>
                                    <p:cond delay="0"/>
                                  </p:stCondLst>
                                  <p:childTnLst>
                                    <p:animEffect transition="out" filter="wipe(left)">
                                      <p:cBhvr>
                                        <p:cTn id="287" dur="500"/>
                                        <p:tgtEl>
                                          <p:spTgt spid="257"/>
                                        </p:tgtEl>
                                      </p:cBhvr>
                                    </p:animEffect>
                                    <p:set>
                                      <p:cBhvr>
                                        <p:cTn id="288" dur="1" fill="hold">
                                          <p:stCondLst>
                                            <p:cond delay="499"/>
                                          </p:stCondLst>
                                        </p:cTn>
                                        <p:tgtEl>
                                          <p:spTgt spid="257"/>
                                        </p:tgtEl>
                                        <p:attrNameLst>
                                          <p:attrName>style.visibility</p:attrName>
                                        </p:attrNameLst>
                                      </p:cBhvr>
                                      <p:to>
                                        <p:strVal val="hidden"/>
                                      </p:to>
                                    </p:set>
                                  </p:childTnLst>
                                </p:cTn>
                              </p:par>
                            </p:childTnLst>
                          </p:cTn>
                        </p:par>
                        <p:par>
                          <p:cTn id="289" fill="hold">
                            <p:stCondLst>
                              <p:cond delay="500"/>
                            </p:stCondLst>
                            <p:childTnLst>
                              <p:par>
                                <p:cTn id="290" presetID="22" presetClass="entr" presetSubtype="8" fill="hold" grpId="0" nodeType="afterEffect">
                                  <p:stCondLst>
                                    <p:cond delay="0"/>
                                  </p:stCondLst>
                                  <p:childTnLst>
                                    <p:set>
                                      <p:cBhvr>
                                        <p:cTn id="291" dur="1" fill="hold">
                                          <p:stCondLst>
                                            <p:cond delay="0"/>
                                          </p:stCondLst>
                                        </p:cTn>
                                        <p:tgtEl>
                                          <p:spTgt spid="259"/>
                                        </p:tgtEl>
                                        <p:attrNameLst>
                                          <p:attrName>style.visibility</p:attrName>
                                        </p:attrNameLst>
                                      </p:cBhvr>
                                      <p:to>
                                        <p:strVal val="visible"/>
                                      </p:to>
                                    </p:set>
                                    <p:animEffect transition="in" filter="wipe(left)">
                                      <p:cBhvr>
                                        <p:cTn id="292" dur="500"/>
                                        <p:tgtEl>
                                          <p:spTgt spid="259"/>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1" fill="hold" grpId="0" nodeType="clickEffect">
                                  <p:stCondLst>
                                    <p:cond delay="0"/>
                                  </p:stCondLst>
                                  <p:childTnLst>
                                    <p:set>
                                      <p:cBhvr>
                                        <p:cTn id="296" dur="1" fill="hold">
                                          <p:stCondLst>
                                            <p:cond delay="0"/>
                                          </p:stCondLst>
                                        </p:cTn>
                                        <p:tgtEl>
                                          <p:spTgt spid="260"/>
                                        </p:tgtEl>
                                        <p:attrNameLst>
                                          <p:attrName>style.visibility</p:attrName>
                                        </p:attrNameLst>
                                      </p:cBhvr>
                                      <p:to>
                                        <p:strVal val="visible"/>
                                      </p:to>
                                    </p:set>
                                    <p:animEffect transition="in" filter="wipe(up)">
                                      <p:cBhvr>
                                        <p:cTn id="297" dur="500"/>
                                        <p:tgtEl>
                                          <p:spTgt spid="260"/>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1" fill="hold" grpId="0" nodeType="clickEffect">
                                  <p:stCondLst>
                                    <p:cond delay="0"/>
                                  </p:stCondLst>
                                  <p:childTnLst>
                                    <p:set>
                                      <p:cBhvr>
                                        <p:cTn id="301" dur="1" fill="hold">
                                          <p:stCondLst>
                                            <p:cond delay="0"/>
                                          </p:stCondLst>
                                        </p:cTn>
                                        <p:tgtEl>
                                          <p:spTgt spid="261"/>
                                        </p:tgtEl>
                                        <p:attrNameLst>
                                          <p:attrName>style.visibility</p:attrName>
                                        </p:attrNameLst>
                                      </p:cBhvr>
                                      <p:to>
                                        <p:strVal val="visible"/>
                                      </p:to>
                                    </p:set>
                                    <p:animEffect transition="in" filter="wipe(up)">
                                      <p:cBhvr>
                                        <p:cTn id="302" dur="500"/>
                                        <p:tgtEl>
                                          <p:spTgt spid="261"/>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xit" presetSubtype="8" fill="hold" grpId="1" nodeType="clickEffect">
                                  <p:stCondLst>
                                    <p:cond delay="0"/>
                                  </p:stCondLst>
                                  <p:childTnLst>
                                    <p:animEffect transition="out" filter="wipe(left)">
                                      <p:cBhvr>
                                        <p:cTn id="306" dur="500"/>
                                        <p:tgtEl>
                                          <p:spTgt spid="259"/>
                                        </p:tgtEl>
                                      </p:cBhvr>
                                    </p:animEffect>
                                    <p:set>
                                      <p:cBhvr>
                                        <p:cTn id="307" dur="1" fill="hold">
                                          <p:stCondLst>
                                            <p:cond delay="499"/>
                                          </p:stCondLst>
                                        </p:cTn>
                                        <p:tgtEl>
                                          <p:spTgt spid="259"/>
                                        </p:tgtEl>
                                        <p:attrNameLst>
                                          <p:attrName>style.visibility</p:attrName>
                                        </p:attrNameLst>
                                      </p:cBhvr>
                                      <p:to>
                                        <p:strVal val="hidden"/>
                                      </p:to>
                                    </p:set>
                                  </p:childTnLst>
                                </p:cTn>
                              </p:par>
                            </p:childTnLst>
                          </p:cTn>
                        </p:par>
                        <p:par>
                          <p:cTn id="308" fill="hold">
                            <p:stCondLst>
                              <p:cond delay="500"/>
                            </p:stCondLst>
                            <p:childTnLst>
                              <p:par>
                                <p:cTn id="309" presetID="22" presetClass="entr" presetSubtype="8" fill="hold" grpId="0" nodeType="afterEffect">
                                  <p:stCondLst>
                                    <p:cond delay="0"/>
                                  </p:stCondLst>
                                  <p:childTnLst>
                                    <p:set>
                                      <p:cBhvr>
                                        <p:cTn id="310" dur="1" fill="hold">
                                          <p:stCondLst>
                                            <p:cond delay="0"/>
                                          </p:stCondLst>
                                        </p:cTn>
                                        <p:tgtEl>
                                          <p:spTgt spid="262"/>
                                        </p:tgtEl>
                                        <p:attrNameLst>
                                          <p:attrName>style.visibility</p:attrName>
                                        </p:attrNameLst>
                                      </p:cBhvr>
                                      <p:to>
                                        <p:strVal val="visible"/>
                                      </p:to>
                                    </p:set>
                                    <p:animEffect transition="in" filter="wipe(left)">
                                      <p:cBhvr>
                                        <p:cTn id="311" dur="500"/>
                                        <p:tgtEl>
                                          <p:spTgt spid="262"/>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1" fill="hold" grpId="0" nodeType="clickEffect">
                                  <p:stCondLst>
                                    <p:cond delay="0"/>
                                  </p:stCondLst>
                                  <p:childTnLst>
                                    <p:set>
                                      <p:cBhvr>
                                        <p:cTn id="315" dur="1" fill="hold">
                                          <p:stCondLst>
                                            <p:cond delay="0"/>
                                          </p:stCondLst>
                                        </p:cTn>
                                        <p:tgtEl>
                                          <p:spTgt spid="263"/>
                                        </p:tgtEl>
                                        <p:attrNameLst>
                                          <p:attrName>style.visibility</p:attrName>
                                        </p:attrNameLst>
                                      </p:cBhvr>
                                      <p:to>
                                        <p:strVal val="visible"/>
                                      </p:to>
                                    </p:set>
                                    <p:animEffect transition="in" filter="wipe(up)">
                                      <p:cBhvr>
                                        <p:cTn id="316" dur="500"/>
                                        <p:tgtEl>
                                          <p:spTgt spid="263"/>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xit" presetSubtype="8" fill="hold" grpId="1" nodeType="clickEffect">
                                  <p:stCondLst>
                                    <p:cond delay="0"/>
                                  </p:stCondLst>
                                  <p:childTnLst>
                                    <p:animEffect transition="out" filter="wipe(left)">
                                      <p:cBhvr>
                                        <p:cTn id="320" dur="500"/>
                                        <p:tgtEl>
                                          <p:spTgt spid="262"/>
                                        </p:tgtEl>
                                      </p:cBhvr>
                                    </p:animEffect>
                                    <p:set>
                                      <p:cBhvr>
                                        <p:cTn id="321" dur="1" fill="hold">
                                          <p:stCondLst>
                                            <p:cond delay="499"/>
                                          </p:stCondLst>
                                        </p:cTn>
                                        <p:tgtEl>
                                          <p:spTgt spid="2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6" grpId="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81" grpId="0"/>
      <p:bldP spid="181" grpId="1"/>
      <p:bldP spid="193" grpId="0"/>
      <p:bldP spid="197" grpId="0"/>
      <p:bldP spid="209" grpId="0"/>
      <p:bldP spid="219" grpId="0"/>
      <p:bldP spid="219" grpId="1"/>
      <p:bldP spid="228" grpId="0"/>
      <p:bldP spid="229" grpId="0"/>
      <p:bldP spid="230" grpId="0" animBg="1"/>
      <p:bldP spid="231" grpId="0" animBg="1"/>
      <p:bldP spid="232" grpId="0" animBg="1"/>
      <p:bldP spid="233" grpId="0" animBg="1"/>
      <p:bldP spid="234" grpId="0" animBg="1"/>
      <p:bldP spid="235" grpId="0" animBg="1"/>
      <p:bldP spid="236" grpId="0" animBg="1"/>
      <p:bldP spid="237" grpId="0" animBg="1"/>
      <p:bldP spid="239" grpId="0" animBg="1"/>
      <p:bldP spid="240" grpId="0" animBg="1"/>
      <p:bldP spid="241" grpId="0" animBg="1"/>
      <p:bldP spid="242" grpId="0" animBg="1"/>
      <p:bldP spid="243" grpId="0" animBg="1"/>
      <p:bldP spid="244" grpId="0" animBg="1"/>
      <p:bldP spid="245" grpId="0" animBg="1"/>
      <p:bldP spid="245" grpId="1" animBg="1"/>
      <p:bldP spid="247" grpId="0" animBg="1"/>
      <p:bldP spid="248" grpId="0" animBg="1"/>
      <p:bldP spid="248" grpId="1" animBg="1"/>
      <p:bldP spid="250" grpId="0"/>
      <p:bldP spid="251" grpId="0"/>
      <p:bldP spid="252" grpId="0" animBg="1"/>
      <p:bldP spid="253" grpId="0" animBg="1"/>
      <p:bldP spid="253" grpId="1" animBg="1"/>
      <p:bldP spid="254" grpId="0" animBg="1"/>
      <p:bldP spid="255" grpId="0" animBg="1"/>
      <p:bldP spid="255" grpId="1" animBg="1"/>
      <p:bldP spid="256" grpId="0" animBg="1"/>
      <p:bldP spid="257" grpId="0" animBg="1"/>
      <p:bldP spid="257" grpId="1" animBg="1"/>
      <p:bldP spid="258" grpId="0" animBg="1"/>
      <p:bldP spid="259" grpId="0" animBg="1"/>
      <p:bldP spid="259" grpId="1" animBg="1"/>
      <p:bldP spid="260" grpId="0" animBg="1"/>
      <p:bldP spid="261" grpId="0" animBg="1"/>
      <p:bldP spid="262" grpId="0" animBg="1"/>
      <p:bldP spid="262" grpId="1" animBg="1"/>
      <p:bldP spid="2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目标程序的形式</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8" name="TextBox 8">
            <a:extLst>
              <a:ext uri="{FF2B5EF4-FFF2-40B4-BE49-F238E27FC236}">
                <a16:creationId xmlns:a16="http://schemas.microsoft.com/office/drawing/2014/main" id="{AE2254B7-31C6-4A9E-AD59-79718150E180}"/>
              </a:ext>
            </a:extLst>
          </p:cNvPr>
          <p:cNvSpPr txBox="1">
            <a:spLocks noChangeArrowheads="1"/>
          </p:cNvSpPr>
          <p:nvPr/>
        </p:nvSpPr>
        <p:spPr bwMode="auto">
          <a:xfrm>
            <a:off x="179512" y="1124744"/>
            <a:ext cx="8856984" cy="191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目标代码有三种形式</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能够立即执行的机器语言代码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，所有地址均已定位。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待装配的机器语言模块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汇编语言代码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，需经过汇编程序汇编，转换为可执行的机器语言代码。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01C68806-79EA-4FA9-AC09-CDDDC874A98B}"/>
              </a:ext>
            </a:extLst>
          </p:cNvPr>
          <p:cNvSpPr txBox="1">
            <a:spLocks noChangeArrowheads="1"/>
          </p:cNvSpPr>
          <p:nvPr/>
        </p:nvSpPr>
        <p:spPr bwMode="auto">
          <a:xfrm>
            <a:off x="179512" y="3042320"/>
            <a:ext cx="8856984" cy="14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汇编形式</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CISC</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指令集：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a:t>
            </a:r>
          </a:p>
          <a:p>
            <a:pPr lvl="1" indent="-384175">
              <a:lnSpc>
                <a:spcPct val="150000"/>
              </a:lnSpc>
              <a:spcBef>
                <a:spcPct val="20000"/>
              </a:spcBef>
              <a:buFont typeface="Wingdings" panose="05000000000000000000" pitchFamily="2" charset="2"/>
              <a:buChar char="Ø"/>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RISC</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指令集：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ARM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RISC-V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LoongArch</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卷形: 水平 10">
            <a:extLst>
              <a:ext uri="{FF2B5EF4-FFF2-40B4-BE49-F238E27FC236}">
                <a16:creationId xmlns:a16="http://schemas.microsoft.com/office/drawing/2014/main" id="{632BF3C0-21F6-416D-8C55-B50E7ECC3365}"/>
              </a:ext>
            </a:extLst>
          </p:cNvPr>
          <p:cNvSpPr/>
          <p:nvPr/>
        </p:nvSpPr>
        <p:spPr bwMode="auto">
          <a:xfrm>
            <a:off x="1907704" y="5265410"/>
            <a:ext cx="5472608" cy="1033272"/>
          </a:xfrm>
          <a:prstGeom prst="horizontalScroll">
            <a:avLst/>
          </a:prstGeom>
          <a:solidFill>
            <a:srgbClr val="4472C4"/>
          </a:solidFill>
          <a:ln w="9525">
            <a:solidFill>
              <a:schemeClr val="tx1"/>
            </a:solidFill>
            <a:miter lim="800000"/>
            <a:headEnd/>
            <a:tailEnd/>
          </a:ln>
        </p:spPr>
        <p:txBody>
          <a:bodyPr wrap="none" rtlCol="0" anchor="ctr"/>
          <a:lstStyle/>
          <a:p>
            <a:pPr algn="ctr" eaLnBrk="1" hangingPunct="1"/>
            <a:r>
              <a:rPr lang="zh-CN" altLang="en-US" b="0" dirty="0">
                <a:solidFill>
                  <a:schemeClr val="bg1"/>
                </a:solidFill>
                <a:latin typeface="微软雅黑" panose="020B0503020204020204" pitchFamily="34" charset="-122"/>
                <a:ea typeface="微软雅黑" panose="020B0503020204020204" pitchFamily="34" charset="-122"/>
              </a:rPr>
              <a:t>本课程采用</a:t>
            </a:r>
            <a:r>
              <a:rPr lang="en-US" altLang="zh-CN" b="0" dirty="0">
                <a:solidFill>
                  <a:schemeClr val="bg1"/>
                </a:solidFill>
                <a:latin typeface="微软雅黑" panose="020B0503020204020204" pitchFamily="34" charset="-122"/>
                <a:ea typeface="微软雅黑" panose="020B0503020204020204" pitchFamily="34" charset="-122"/>
              </a:rPr>
              <a:t>x86</a:t>
            </a:r>
            <a:r>
              <a:rPr lang="zh-CN" altLang="en-US" b="0" dirty="0">
                <a:solidFill>
                  <a:schemeClr val="bg1"/>
                </a:solidFill>
                <a:latin typeface="微软雅黑" panose="020B0503020204020204" pitchFamily="34" charset="-122"/>
                <a:ea typeface="微软雅黑" panose="020B0503020204020204" pitchFamily="34" charset="-122"/>
              </a:rPr>
              <a:t>汇编指令作为代码生成器的输出</a:t>
            </a:r>
          </a:p>
        </p:txBody>
      </p:sp>
    </p:spTree>
    <p:extLst>
      <p:ext uri="{BB962C8B-B14F-4D97-AF65-F5344CB8AC3E}">
        <p14:creationId xmlns:p14="http://schemas.microsoft.com/office/powerpoint/2010/main" val="29221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9553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9.4.2 DAG</a:t>
            </a:r>
            <a:r>
              <a:rPr lang="zh-CN" altLang="en-US" dirty="0">
                <a:solidFill>
                  <a:schemeClr val="bg1"/>
                </a:solidFill>
                <a:latin typeface="微软雅黑" panose="020B0503020204020204" pitchFamily="34" charset="-122"/>
                <a:ea typeface="微软雅黑" panose="020B0503020204020204" pitchFamily="34" charset="-122"/>
              </a:rPr>
              <a:t>结点重排</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620F1AD3-1BEF-452A-ABF5-9AF35E490FC2}"/>
                  </a:ext>
                </a:extLst>
              </p:cNvPr>
              <p:cNvSpPr txBox="1">
                <a:spLocks noChangeArrowheads="1"/>
              </p:cNvSpPr>
              <p:nvPr/>
            </p:nvSpPr>
            <p:spPr bwMode="auto">
              <a:xfrm>
                <a:off x="179512" y="548680"/>
                <a:ext cx="8856984" cy="9610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调整语句顺序，生成目标代码。假设有两个寄存器</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edx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，基本块出口处</a:t>
                </a:r>
                <a14:m>
                  <m:oMath xmlns:m="http://schemas.openxmlformats.org/officeDocument/2006/math">
                    <m:r>
                      <a:rPr lang="en-US" altLang="zh-CN" sz="2000" b="0" i="1">
                        <a:latin typeface="Cambria Math" panose="02040503050406030204" pitchFamily="18" charset="0"/>
                      </a:rPr>
                      <m:t>𝑢</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000" b="0" i="1">
                        <a:latin typeface="Cambria Math" panose="02040503050406030204" pitchFamily="18" charset="0"/>
                      </a:rPr>
                      <m:t>𝑣</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活跃，其他变量不活跃。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620F1AD3-1BEF-452A-ABF5-9AF35E490FC2}"/>
                  </a:ext>
                </a:extLst>
              </p:cNvPr>
              <p:cNvSpPr txBox="1">
                <a:spLocks noRot="1" noChangeAspect="1" noMove="1" noResize="1" noEditPoints="1" noAdjustHandles="1" noChangeArrowheads="1" noChangeShapeType="1" noTextEdit="1"/>
              </p:cNvSpPr>
              <p:nvPr/>
            </p:nvSpPr>
            <p:spPr bwMode="auto">
              <a:xfrm>
                <a:off x="179512" y="548680"/>
                <a:ext cx="8856984" cy="961097"/>
              </a:xfrm>
              <a:prstGeom prst="rect">
                <a:avLst/>
              </a:prstGeom>
              <a:blipFill>
                <a:blip r:embed="rId3"/>
                <a:stretch>
                  <a:fillRect l="-688" r="-551" b="-101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矩形 246">
                <a:extLst>
                  <a:ext uri="{FF2B5EF4-FFF2-40B4-BE49-F238E27FC236}">
                    <a16:creationId xmlns:a16="http://schemas.microsoft.com/office/drawing/2014/main" id="{59DE726A-71D9-48B3-9FCD-D2BAEA409297}"/>
                  </a:ext>
                </a:extLst>
              </p:cNvPr>
              <p:cNvSpPr/>
              <p:nvPr/>
            </p:nvSpPr>
            <p:spPr bwMode="auto">
              <a:xfrm>
                <a:off x="395536" y="181877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100.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endParaRPr lang="zh-CN" altLang="en-US" b="0" i="1" dirty="0">
                  <a:latin typeface="Cambria Math" panose="02040503050406030204" pitchFamily="18" charset="0"/>
                </a:endParaRPr>
              </a:p>
            </p:txBody>
          </p:sp>
        </mc:Choice>
        <mc:Fallback xmlns="">
          <p:sp>
            <p:nvSpPr>
              <p:cNvPr id="247" name="矩形 246">
                <a:extLst>
                  <a:ext uri="{FF2B5EF4-FFF2-40B4-BE49-F238E27FC236}">
                    <a16:creationId xmlns:a16="http://schemas.microsoft.com/office/drawing/2014/main" id="{59DE726A-71D9-48B3-9FCD-D2BAEA409297}"/>
                  </a:ext>
                </a:extLst>
              </p:cNvPr>
              <p:cNvSpPr>
                <a:spLocks noRot="1" noChangeAspect="1" noMove="1" noResize="1" noEditPoints="1" noAdjustHandles="1" noChangeArrowheads="1" noChangeShapeType="1" noTextEdit="1"/>
              </p:cNvSpPr>
              <p:nvPr/>
            </p:nvSpPr>
            <p:spPr bwMode="auto">
              <a:xfrm>
                <a:off x="395536" y="1818774"/>
                <a:ext cx="2140419" cy="360040"/>
              </a:xfrm>
              <a:prstGeom prst="rect">
                <a:avLst/>
              </a:prstGeom>
              <a:blipFill>
                <a:blip r:embed="rId4"/>
                <a:stretch>
                  <a:fillRect l="-226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矩形 251">
                <a:extLst>
                  <a:ext uri="{FF2B5EF4-FFF2-40B4-BE49-F238E27FC236}">
                    <a16:creationId xmlns:a16="http://schemas.microsoft.com/office/drawing/2014/main" id="{E9C7A484-96CF-4A08-91C1-2FF519D4F170}"/>
                  </a:ext>
                </a:extLst>
              </p:cNvPr>
              <p:cNvSpPr/>
              <p:nvPr/>
            </p:nvSpPr>
            <p:spPr bwMode="auto">
              <a:xfrm>
                <a:off x="395536" y="217881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101.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,$$2)</m:t>
                    </m:r>
                  </m:oMath>
                </a14:m>
                <a:endParaRPr lang="zh-CN" altLang="en-US" b="0" i="1" dirty="0">
                  <a:latin typeface="Cambria Math" panose="02040503050406030204" pitchFamily="18" charset="0"/>
                </a:endParaRPr>
              </a:p>
            </p:txBody>
          </p:sp>
        </mc:Choice>
        <mc:Fallback xmlns="">
          <p:sp>
            <p:nvSpPr>
              <p:cNvPr id="252" name="矩形 251">
                <a:extLst>
                  <a:ext uri="{FF2B5EF4-FFF2-40B4-BE49-F238E27FC236}">
                    <a16:creationId xmlns:a16="http://schemas.microsoft.com/office/drawing/2014/main" id="{E9C7A484-96CF-4A08-91C1-2FF519D4F170}"/>
                  </a:ext>
                </a:extLst>
              </p:cNvPr>
              <p:cNvSpPr>
                <a:spLocks noRot="1" noChangeAspect="1" noMove="1" noResize="1" noEditPoints="1" noAdjustHandles="1" noChangeArrowheads="1" noChangeShapeType="1" noTextEdit="1"/>
              </p:cNvSpPr>
              <p:nvPr/>
            </p:nvSpPr>
            <p:spPr bwMode="auto">
              <a:xfrm>
                <a:off x="395536" y="2178814"/>
                <a:ext cx="2140419" cy="360040"/>
              </a:xfrm>
              <a:prstGeom prst="rect">
                <a:avLst/>
              </a:prstGeom>
              <a:blipFill>
                <a:blip r:embed="rId5"/>
                <a:stretch>
                  <a:fillRect l="-226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 name="矩形 253">
                <a:extLst>
                  <a:ext uri="{FF2B5EF4-FFF2-40B4-BE49-F238E27FC236}">
                    <a16:creationId xmlns:a16="http://schemas.microsoft.com/office/drawing/2014/main" id="{FC4E3712-0120-48D4-9919-D34CF2AF591E}"/>
                  </a:ext>
                </a:extLst>
              </p:cNvPr>
              <p:cNvSpPr/>
              <p:nvPr/>
            </p:nvSpPr>
            <p:spPr bwMode="auto">
              <a:xfrm>
                <a:off x="395536" y="253885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102. </a:t>
                </a:r>
                <a14:m>
                  <m:oMath xmlns:m="http://schemas.openxmlformats.org/officeDocument/2006/math">
                    <m:r>
                      <a:rPr lang="en-US" altLang="zh-CN" b="0" i="1" smtClean="0">
                        <a:latin typeface="Cambria Math" panose="02040503050406030204" pitchFamily="18" charset="0"/>
                      </a:rPr>
                      <m:t>(∗,$$2,$$1,$3)</m:t>
                    </m:r>
                  </m:oMath>
                </a14:m>
                <a:endParaRPr lang="zh-CN" altLang="en-US" b="0" i="1" dirty="0">
                  <a:latin typeface="Cambria Math" panose="02040503050406030204" pitchFamily="18" charset="0"/>
                </a:endParaRPr>
              </a:p>
            </p:txBody>
          </p:sp>
        </mc:Choice>
        <mc:Fallback xmlns="">
          <p:sp>
            <p:nvSpPr>
              <p:cNvPr id="254" name="矩形 253">
                <a:extLst>
                  <a:ext uri="{FF2B5EF4-FFF2-40B4-BE49-F238E27FC236}">
                    <a16:creationId xmlns:a16="http://schemas.microsoft.com/office/drawing/2014/main" id="{FC4E3712-0120-48D4-9919-D34CF2AF591E}"/>
                  </a:ext>
                </a:extLst>
              </p:cNvPr>
              <p:cNvSpPr>
                <a:spLocks noRot="1" noChangeAspect="1" noMove="1" noResize="1" noEditPoints="1" noAdjustHandles="1" noChangeArrowheads="1" noChangeShapeType="1" noTextEdit="1"/>
              </p:cNvSpPr>
              <p:nvPr/>
            </p:nvSpPr>
            <p:spPr bwMode="auto">
              <a:xfrm>
                <a:off x="395536" y="2538854"/>
                <a:ext cx="2140419" cy="360040"/>
              </a:xfrm>
              <a:prstGeom prst="rect">
                <a:avLst/>
              </a:prstGeom>
              <a:blipFill>
                <a:blip r:embed="rId6"/>
                <a:stretch>
                  <a:fillRect l="-2266" t="-6452" r="-1700" b="-24194"/>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矩形 255">
                <a:extLst>
                  <a:ext uri="{FF2B5EF4-FFF2-40B4-BE49-F238E27FC236}">
                    <a16:creationId xmlns:a16="http://schemas.microsoft.com/office/drawing/2014/main" id="{9FAA4DD9-7D89-40A1-A664-F30C008874FC}"/>
                  </a:ext>
                </a:extLst>
              </p:cNvPr>
              <p:cNvSpPr/>
              <p:nvPr/>
            </p:nvSpPr>
            <p:spPr bwMode="auto">
              <a:xfrm>
                <a:off x="395536" y="289889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103. </a:t>
                </a:r>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56" name="矩形 255">
                <a:extLst>
                  <a:ext uri="{FF2B5EF4-FFF2-40B4-BE49-F238E27FC236}">
                    <a16:creationId xmlns:a16="http://schemas.microsoft.com/office/drawing/2014/main" id="{9FAA4DD9-7D89-40A1-A664-F30C008874FC}"/>
                  </a:ext>
                </a:extLst>
              </p:cNvPr>
              <p:cNvSpPr>
                <a:spLocks noRot="1" noChangeAspect="1" noMove="1" noResize="1" noEditPoints="1" noAdjustHandles="1" noChangeArrowheads="1" noChangeShapeType="1" noTextEdit="1"/>
              </p:cNvSpPr>
              <p:nvPr/>
            </p:nvSpPr>
            <p:spPr bwMode="auto">
              <a:xfrm>
                <a:off x="395536" y="2898894"/>
                <a:ext cx="2140419" cy="360040"/>
              </a:xfrm>
              <a:prstGeom prst="rect">
                <a:avLst/>
              </a:prstGeom>
              <a:blipFill>
                <a:blip r:embed="rId7"/>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矩形 257">
                <a:extLst>
                  <a:ext uri="{FF2B5EF4-FFF2-40B4-BE49-F238E27FC236}">
                    <a16:creationId xmlns:a16="http://schemas.microsoft.com/office/drawing/2014/main" id="{80DDD216-77F7-4442-A67D-74DD734F3A52}"/>
                  </a:ext>
                </a:extLst>
              </p:cNvPr>
              <p:cNvSpPr/>
              <p:nvPr/>
            </p:nvSpPr>
            <p:spPr bwMode="auto">
              <a:xfrm>
                <a:off x="395536" y="325893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104. </a:t>
                </a:r>
                <a14:m>
                  <m:oMath xmlns:m="http://schemas.openxmlformats.org/officeDocument/2006/math">
                    <m:r>
                      <a:rPr lang="en-US" altLang="zh-CN" b="0" i="1" smtClean="0">
                        <a:latin typeface="Cambria Math" panose="02040503050406030204" pitchFamily="18" charset="0"/>
                      </a:rPr>
                      <m:t>(∗,$$1,3,$1)</m:t>
                    </m:r>
                  </m:oMath>
                </a14:m>
                <a:endParaRPr lang="zh-CN" altLang="en-US" b="0" i="1" dirty="0">
                  <a:latin typeface="Cambria Math" panose="02040503050406030204" pitchFamily="18" charset="0"/>
                </a:endParaRPr>
              </a:p>
            </p:txBody>
          </p:sp>
        </mc:Choice>
        <mc:Fallback xmlns="">
          <p:sp>
            <p:nvSpPr>
              <p:cNvPr id="258" name="矩形 257">
                <a:extLst>
                  <a:ext uri="{FF2B5EF4-FFF2-40B4-BE49-F238E27FC236}">
                    <a16:creationId xmlns:a16="http://schemas.microsoft.com/office/drawing/2014/main" id="{80DDD216-77F7-4442-A67D-74DD734F3A52}"/>
                  </a:ext>
                </a:extLst>
              </p:cNvPr>
              <p:cNvSpPr>
                <a:spLocks noRot="1" noChangeAspect="1" noMove="1" noResize="1" noEditPoints="1" noAdjustHandles="1" noChangeArrowheads="1" noChangeShapeType="1" noTextEdit="1"/>
              </p:cNvSpPr>
              <p:nvPr/>
            </p:nvSpPr>
            <p:spPr bwMode="auto">
              <a:xfrm>
                <a:off x="395536" y="3258934"/>
                <a:ext cx="2140419" cy="360040"/>
              </a:xfrm>
              <a:prstGeom prst="rect">
                <a:avLst/>
              </a:prstGeom>
              <a:blipFill>
                <a:blip r:embed="rId8"/>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矩形 259">
                <a:extLst>
                  <a:ext uri="{FF2B5EF4-FFF2-40B4-BE49-F238E27FC236}">
                    <a16:creationId xmlns:a16="http://schemas.microsoft.com/office/drawing/2014/main" id="{72D3F5BA-4D69-467C-89DD-8F8487A5FBAC}"/>
                  </a:ext>
                </a:extLst>
              </p:cNvPr>
              <p:cNvSpPr/>
              <p:nvPr/>
            </p:nvSpPr>
            <p:spPr bwMode="auto">
              <a:xfrm>
                <a:off x="395536" y="361897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105. </a:t>
                </a:r>
                <a14:m>
                  <m:oMath xmlns:m="http://schemas.openxmlformats.org/officeDocument/2006/math">
                    <m:r>
                      <a:rPr lang="en-US" altLang="zh-CN" b="0" i="1" smtClean="0">
                        <a:latin typeface="Cambria Math" panose="02040503050406030204" pitchFamily="18" charset="0"/>
                      </a:rPr>
                      <m:t>(∗,$1,$3,$2)</m:t>
                    </m:r>
                  </m:oMath>
                </a14:m>
                <a:endParaRPr lang="zh-CN" altLang="en-US" b="0" i="1" dirty="0">
                  <a:latin typeface="Cambria Math" panose="02040503050406030204" pitchFamily="18" charset="0"/>
                </a:endParaRPr>
              </a:p>
            </p:txBody>
          </p:sp>
        </mc:Choice>
        <mc:Fallback xmlns="">
          <p:sp>
            <p:nvSpPr>
              <p:cNvPr id="260" name="矩形 259">
                <a:extLst>
                  <a:ext uri="{FF2B5EF4-FFF2-40B4-BE49-F238E27FC236}">
                    <a16:creationId xmlns:a16="http://schemas.microsoft.com/office/drawing/2014/main" id="{72D3F5BA-4D69-467C-89DD-8F8487A5FBAC}"/>
                  </a:ext>
                </a:extLst>
              </p:cNvPr>
              <p:cNvSpPr>
                <a:spLocks noRot="1" noChangeAspect="1" noMove="1" noResize="1" noEditPoints="1" noAdjustHandles="1" noChangeArrowheads="1" noChangeShapeType="1" noTextEdit="1"/>
              </p:cNvSpPr>
              <p:nvPr/>
            </p:nvSpPr>
            <p:spPr bwMode="auto">
              <a:xfrm>
                <a:off x="395536" y="3618974"/>
                <a:ext cx="2140419" cy="360040"/>
              </a:xfrm>
              <a:prstGeom prst="rect">
                <a:avLst/>
              </a:prstGeom>
              <a:blipFill>
                <a:blip r:embed="rId9"/>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1" name="矩形 260">
                <a:extLst>
                  <a:ext uri="{FF2B5EF4-FFF2-40B4-BE49-F238E27FC236}">
                    <a16:creationId xmlns:a16="http://schemas.microsoft.com/office/drawing/2014/main" id="{2BC0498E-E15A-4148-8FB1-EBE2A497CE4E}"/>
                  </a:ext>
                </a:extLst>
              </p:cNvPr>
              <p:cNvSpPr/>
              <p:nvPr/>
            </p:nvSpPr>
            <p:spPr bwMode="auto">
              <a:xfrm>
                <a:off x="395536" y="397901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106. </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61" name="矩形 260">
                <a:extLst>
                  <a:ext uri="{FF2B5EF4-FFF2-40B4-BE49-F238E27FC236}">
                    <a16:creationId xmlns:a16="http://schemas.microsoft.com/office/drawing/2014/main" id="{2BC0498E-E15A-4148-8FB1-EBE2A497CE4E}"/>
                  </a:ext>
                </a:extLst>
              </p:cNvPr>
              <p:cNvSpPr>
                <a:spLocks noRot="1" noChangeAspect="1" noMove="1" noResize="1" noEditPoints="1" noAdjustHandles="1" noChangeArrowheads="1" noChangeShapeType="1" noTextEdit="1"/>
              </p:cNvSpPr>
              <p:nvPr/>
            </p:nvSpPr>
            <p:spPr bwMode="auto">
              <a:xfrm>
                <a:off x="395536" y="3979014"/>
                <a:ext cx="2140419" cy="360040"/>
              </a:xfrm>
              <a:prstGeom prst="rect">
                <a:avLst/>
              </a:prstGeom>
              <a:blipFill>
                <a:blip r:embed="rId10"/>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3" name="矩形 262">
                <a:extLst>
                  <a:ext uri="{FF2B5EF4-FFF2-40B4-BE49-F238E27FC236}">
                    <a16:creationId xmlns:a16="http://schemas.microsoft.com/office/drawing/2014/main" id="{61E0F400-6D1D-4C31-8C57-54124735EADC}"/>
                  </a:ext>
                </a:extLst>
              </p:cNvPr>
              <p:cNvSpPr/>
              <p:nvPr/>
            </p:nvSpPr>
            <p:spPr bwMode="auto">
              <a:xfrm>
                <a:off x="395536" y="4339054"/>
                <a:ext cx="2140419" cy="360040"/>
              </a:xfrm>
              <a:prstGeom prst="rect">
                <a:avLst/>
              </a:prstGeom>
              <a:noFill/>
              <a:ln w="9525">
                <a:solidFill>
                  <a:schemeClr val="tx1"/>
                </a:solidFill>
                <a:miter lim="800000"/>
                <a:headEnd/>
                <a:tailEnd/>
              </a:ln>
            </p:spPr>
            <p:txBody>
              <a:bodyPr wrap="none" rtlCol="0" anchor="ctr"/>
              <a:lstStyle/>
              <a:p>
                <a:pPr eaLnBrk="1" hangingPunct="1"/>
                <a:r>
                  <a:rPr lang="en-US" altLang="zh-CN" b="0" dirty="0">
                    <a:latin typeface="Times New Roman" panose="02020603050405020304" pitchFamily="18" charset="0"/>
                    <a:cs typeface="Times New Roman" panose="02020603050405020304" pitchFamily="18" charset="0"/>
                  </a:rPr>
                  <a:t>107. </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263" name="矩形 262">
                <a:extLst>
                  <a:ext uri="{FF2B5EF4-FFF2-40B4-BE49-F238E27FC236}">
                    <a16:creationId xmlns:a16="http://schemas.microsoft.com/office/drawing/2014/main" id="{61E0F400-6D1D-4C31-8C57-54124735EADC}"/>
                  </a:ext>
                </a:extLst>
              </p:cNvPr>
              <p:cNvSpPr>
                <a:spLocks noRot="1" noChangeAspect="1" noMove="1" noResize="1" noEditPoints="1" noAdjustHandles="1" noChangeArrowheads="1" noChangeShapeType="1" noTextEdit="1"/>
              </p:cNvSpPr>
              <p:nvPr/>
            </p:nvSpPr>
            <p:spPr bwMode="auto">
              <a:xfrm>
                <a:off x="395536" y="4339054"/>
                <a:ext cx="2140419" cy="360040"/>
              </a:xfrm>
              <a:prstGeom prst="rect">
                <a:avLst/>
              </a:prstGeom>
              <a:blipFill>
                <a:blip r:embed="rId11"/>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A9EF8BFD-4920-45D2-B074-1A90BE51DBBA}"/>
                  </a:ext>
                </a:extLst>
              </p:cNvPr>
              <p:cNvSpPr/>
              <p:nvPr/>
            </p:nvSpPr>
            <p:spPr bwMode="auto">
              <a:xfrm>
                <a:off x="2771800" y="165733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99" name="矩形 98">
                <a:extLst>
                  <a:ext uri="{FF2B5EF4-FFF2-40B4-BE49-F238E27FC236}">
                    <a16:creationId xmlns:a16="http://schemas.microsoft.com/office/drawing/2014/main" id="{A9EF8BFD-4920-45D2-B074-1A90BE51DBBA}"/>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12"/>
                <a:stretch>
                  <a:fillRect b="-163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91D5F4C4-0B30-47B6-9B7D-9C42CA8100F3}"/>
                  </a:ext>
                </a:extLst>
              </p:cNvPr>
              <p:cNvSpPr/>
              <p:nvPr/>
            </p:nvSpPr>
            <p:spPr bwMode="auto">
              <a:xfrm>
                <a:off x="2771800" y="201737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0" name="矩形 99">
                <a:extLst>
                  <a:ext uri="{FF2B5EF4-FFF2-40B4-BE49-F238E27FC236}">
                    <a16:creationId xmlns:a16="http://schemas.microsoft.com/office/drawing/2014/main" id="{91D5F4C4-0B30-47B6-9B7D-9C42CA8100F3}"/>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13"/>
                <a:stretch>
                  <a:fillRect b="-163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301F0A69-BF9A-48D2-BF40-7874A31B4AF2}"/>
                  </a:ext>
                </a:extLst>
              </p:cNvPr>
              <p:cNvSpPr/>
              <p:nvPr/>
            </p:nvSpPr>
            <p:spPr bwMode="auto">
              <a:xfrm>
                <a:off x="2771800" y="237741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1" name="矩形 100">
                <a:extLst>
                  <a:ext uri="{FF2B5EF4-FFF2-40B4-BE49-F238E27FC236}">
                    <a16:creationId xmlns:a16="http://schemas.microsoft.com/office/drawing/2014/main" id="{301F0A69-BF9A-48D2-BF40-7874A31B4AF2}"/>
                  </a:ext>
                </a:extLst>
              </p:cNvPr>
              <p:cNvSpPr>
                <a:spLocks noRot="1" noChangeAspect="1" noMove="1" noResize="1" noEditPoints="1" noAdjustHandles="1" noChangeArrowheads="1" noChangeShapeType="1" noTextEdit="1"/>
              </p:cNvSpPr>
              <p:nvPr/>
            </p:nvSpPr>
            <p:spPr bwMode="auto">
              <a:xfrm>
                <a:off x="2771800" y="2377413"/>
                <a:ext cx="3312368" cy="360040"/>
              </a:xfrm>
              <a:prstGeom prst="rect">
                <a:avLst/>
              </a:prstGeom>
              <a:blipFill>
                <a:blip r:embed="rId14"/>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C731A589-B0A5-4DAB-A9A3-5748B8C5AF9A}"/>
                  </a:ext>
                </a:extLst>
              </p:cNvPr>
              <p:cNvSpPr/>
              <p:nvPr/>
            </p:nvSpPr>
            <p:spPr bwMode="auto">
              <a:xfrm>
                <a:off x="2771800" y="273745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2" name="矩形 101">
                <a:extLst>
                  <a:ext uri="{FF2B5EF4-FFF2-40B4-BE49-F238E27FC236}">
                    <a16:creationId xmlns:a16="http://schemas.microsoft.com/office/drawing/2014/main" id="{C731A589-B0A5-4DAB-A9A3-5748B8C5AF9A}"/>
                  </a:ext>
                </a:extLst>
              </p:cNvPr>
              <p:cNvSpPr>
                <a:spLocks noRot="1" noChangeAspect="1" noMove="1" noResize="1" noEditPoints="1" noAdjustHandles="1" noChangeArrowheads="1" noChangeShapeType="1" noTextEdit="1"/>
              </p:cNvSpPr>
              <p:nvPr/>
            </p:nvSpPr>
            <p:spPr bwMode="auto">
              <a:xfrm>
                <a:off x="2771800" y="2737453"/>
                <a:ext cx="3312368" cy="360040"/>
              </a:xfrm>
              <a:prstGeom prst="rect">
                <a:avLst/>
              </a:prstGeom>
              <a:blipFill>
                <a:blip r:embed="rId15"/>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F2B85013-FA66-4CFB-AAAE-C4E829DF1C7C}"/>
                  </a:ext>
                </a:extLst>
              </p:cNvPr>
              <p:cNvSpPr/>
              <p:nvPr/>
            </p:nvSpPr>
            <p:spPr bwMode="auto">
              <a:xfrm>
                <a:off x="2771800" y="309749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3" name="矩形 102">
                <a:extLst>
                  <a:ext uri="{FF2B5EF4-FFF2-40B4-BE49-F238E27FC236}">
                    <a16:creationId xmlns:a16="http://schemas.microsoft.com/office/drawing/2014/main" id="{F2B85013-FA66-4CFB-AAAE-C4E829DF1C7C}"/>
                  </a:ext>
                </a:extLst>
              </p:cNvPr>
              <p:cNvSpPr>
                <a:spLocks noRot="1" noChangeAspect="1" noMove="1" noResize="1" noEditPoints="1" noAdjustHandles="1" noChangeArrowheads="1" noChangeShapeType="1" noTextEdit="1"/>
              </p:cNvSpPr>
              <p:nvPr/>
            </p:nvSpPr>
            <p:spPr bwMode="auto">
              <a:xfrm>
                <a:off x="2771800" y="3097493"/>
                <a:ext cx="3312368" cy="360040"/>
              </a:xfrm>
              <a:prstGeom prst="rect">
                <a:avLst/>
              </a:prstGeom>
              <a:blipFill>
                <a:blip r:embed="rId16"/>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BE1EAEB8-CEE7-4E62-AF28-068D0D83D1E6}"/>
                  </a:ext>
                </a:extLst>
              </p:cNvPr>
              <p:cNvSpPr/>
              <p:nvPr/>
            </p:nvSpPr>
            <p:spPr bwMode="auto">
              <a:xfrm>
                <a:off x="2771800" y="345753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4" name="矩形 103">
                <a:extLst>
                  <a:ext uri="{FF2B5EF4-FFF2-40B4-BE49-F238E27FC236}">
                    <a16:creationId xmlns:a16="http://schemas.microsoft.com/office/drawing/2014/main" id="{BE1EAEB8-CEE7-4E62-AF28-068D0D83D1E6}"/>
                  </a:ext>
                </a:extLst>
              </p:cNvPr>
              <p:cNvSpPr>
                <a:spLocks noRot="1" noChangeAspect="1" noMove="1" noResize="1" noEditPoints="1" noAdjustHandles="1" noChangeArrowheads="1" noChangeShapeType="1" noTextEdit="1"/>
              </p:cNvSpPr>
              <p:nvPr/>
            </p:nvSpPr>
            <p:spPr bwMode="auto">
              <a:xfrm>
                <a:off x="2771800" y="3457533"/>
                <a:ext cx="3312368" cy="360040"/>
              </a:xfrm>
              <a:prstGeom prst="rect">
                <a:avLst/>
              </a:prstGeom>
              <a:blipFill>
                <a:blip r:embed="rId17"/>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815E264C-CF83-4C8D-A7D0-BAF06B705B25}"/>
                  </a:ext>
                </a:extLst>
              </p:cNvPr>
              <p:cNvSpPr/>
              <p:nvPr/>
            </p:nvSpPr>
            <p:spPr bwMode="auto">
              <a:xfrm>
                <a:off x="2771800" y="381757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5" name="矩形 104">
                <a:extLst>
                  <a:ext uri="{FF2B5EF4-FFF2-40B4-BE49-F238E27FC236}">
                    <a16:creationId xmlns:a16="http://schemas.microsoft.com/office/drawing/2014/main" id="{815E264C-CF83-4C8D-A7D0-BAF06B705B25}"/>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18"/>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10C31217-09FF-44DA-A184-1ED7059D4403}"/>
                  </a:ext>
                </a:extLst>
              </p:cNvPr>
              <p:cNvSpPr/>
              <p:nvPr/>
            </p:nvSpPr>
            <p:spPr bwMode="auto">
              <a:xfrm>
                <a:off x="2771800" y="417761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6" name="矩形 105">
                <a:extLst>
                  <a:ext uri="{FF2B5EF4-FFF2-40B4-BE49-F238E27FC236}">
                    <a16:creationId xmlns:a16="http://schemas.microsoft.com/office/drawing/2014/main" id="{10C31217-09FF-44DA-A184-1ED7059D4403}"/>
                  </a:ext>
                </a:extLst>
              </p:cNvPr>
              <p:cNvSpPr>
                <a:spLocks noRot="1" noChangeAspect="1" noMove="1" noResize="1" noEditPoints="1" noAdjustHandles="1" noChangeArrowheads="1" noChangeShapeType="1" noTextEdit="1"/>
              </p:cNvSpPr>
              <p:nvPr/>
            </p:nvSpPr>
            <p:spPr bwMode="auto">
              <a:xfrm>
                <a:off x="2771800" y="4177613"/>
                <a:ext cx="3312368" cy="360040"/>
              </a:xfrm>
              <a:prstGeom prst="rect">
                <a:avLst/>
              </a:prstGeom>
              <a:blipFill>
                <a:blip r:embed="rId19"/>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A8BD862-E716-4023-97CC-F7E366066D7F}"/>
                  </a:ext>
                </a:extLst>
              </p:cNvPr>
              <p:cNvSpPr/>
              <p:nvPr/>
            </p:nvSpPr>
            <p:spPr bwMode="auto">
              <a:xfrm>
                <a:off x="2771800" y="453765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09" name="矩形 108">
                <a:extLst>
                  <a:ext uri="{FF2B5EF4-FFF2-40B4-BE49-F238E27FC236}">
                    <a16:creationId xmlns:a16="http://schemas.microsoft.com/office/drawing/2014/main" id="{EA8BD862-E716-4023-97CC-F7E366066D7F}"/>
                  </a:ext>
                </a:extLst>
              </p:cNvPr>
              <p:cNvSpPr>
                <a:spLocks noRot="1" noChangeAspect="1" noMove="1" noResize="1" noEditPoints="1" noAdjustHandles="1" noChangeArrowheads="1" noChangeShapeType="1" noTextEdit="1"/>
              </p:cNvSpPr>
              <p:nvPr/>
            </p:nvSpPr>
            <p:spPr bwMode="auto">
              <a:xfrm>
                <a:off x="2771800" y="4537653"/>
                <a:ext cx="3312368" cy="360040"/>
              </a:xfrm>
              <a:prstGeom prst="rect">
                <a:avLst/>
              </a:prstGeom>
              <a:blipFill>
                <a:blip r:embed="rId20"/>
                <a:stretch>
                  <a:fillRect b="-8197"/>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7A1775BB-A957-45B2-8123-CCEB8248A86B}"/>
                  </a:ext>
                </a:extLst>
              </p:cNvPr>
              <p:cNvSpPr/>
              <p:nvPr/>
            </p:nvSpPr>
            <p:spPr bwMode="auto">
              <a:xfrm>
                <a:off x="2771800" y="489769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10" name="矩形 109">
                <a:extLst>
                  <a:ext uri="{FF2B5EF4-FFF2-40B4-BE49-F238E27FC236}">
                    <a16:creationId xmlns:a16="http://schemas.microsoft.com/office/drawing/2014/main" id="{7A1775BB-A957-45B2-8123-CCEB8248A86B}"/>
                  </a:ext>
                </a:extLst>
              </p:cNvPr>
              <p:cNvSpPr>
                <a:spLocks noRot="1" noChangeAspect="1" noMove="1" noResize="1" noEditPoints="1" noAdjustHandles="1" noChangeArrowheads="1" noChangeShapeType="1" noTextEdit="1"/>
              </p:cNvSpPr>
              <p:nvPr/>
            </p:nvSpPr>
            <p:spPr bwMode="auto">
              <a:xfrm>
                <a:off x="2771800" y="4897693"/>
                <a:ext cx="3312368" cy="360040"/>
              </a:xfrm>
              <a:prstGeom prst="rect">
                <a:avLst/>
              </a:prstGeom>
              <a:blipFill>
                <a:blip r:embed="rId21"/>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A43E47FC-6D52-4DCA-9F12-1DE210D5356F}"/>
                  </a:ext>
                </a:extLst>
              </p:cNvPr>
              <p:cNvSpPr/>
              <p:nvPr/>
            </p:nvSpPr>
            <p:spPr bwMode="auto">
              <a:xfrm>
                <a:off x="2771800" y="5257733"/>
                <a:ext cx="3312368" cy="360040"/>
              </a:xfrm>
              <a:prstGeom prst="rect">
                <a:avLst/>
              </a:prstGeom>
              <a:no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11" name="矩形 110">
                <a:extLst>
                  <a:ext uri="{FF2B5EF4-FFF2-40B4-BE49-F238E27FC236}">
                    <a16:creationId xmlns:a16="http://schemas.microsoft.com/office/drawing/2014/main" id="{A43E47FC-6D52-4DCA-9F12-1DE210D5356F}"/>
                  </a:ext>
                </a:extLst>
              </p:cNvPr>
              <p:cNvSpPr>
                <a:spLocks noRot="1" noChangeAspect="1" noMove="1" noResize="1" noEditPoints="1" noAdjustHandles="1" noChangeArrowheads="1" noChangeShapeType="1" noTextEdit="1"/>
              </p:cNvSpPr>
              <p:nvPr/>
            </p:nvSpPr>
            <p:spPr bwMode="auto">
              <a:xfrm>
                <a:off x="2771800" y="5257733"/>
                <a:ext cx="3312368" cy="360040"/>
              </a:xfrm>
              <a:prstGeom prst="rect">
                <a:avLst/>
              </a:prstGeom>
              <a:blipFill>
                <a:blip r:embed="rId22"/>
                <a:stretch>
                  <a:fillRect b="-161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54511393-8BE6-4073-845A-8A9D9E31642C}"/>
                  </a:ext>
                </a:extLst>
              </p:cNvPr>
              <p:cNvSpPr/>
              <p:nvPr/>
            </p:nvSpPr>
            <p:spPr bwMode="auto">
              <a:xfrm>
                <a:off x="395536" y="181877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100. </a:t>
                </a:r>
                <a14:m>
                  <m:oMath xmlns:m="http://schemas.openxmlformats.org/officeDocument/2006/math">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𝑦</m:t>
                    </m:r>
                    <m:r>
                      <a:rPr lang="en-US" altLang="zh-CN" b="0" i="1" smtClean="0">
                        <a:solidFill>
                          <a:srgbClr val="FFFFFF"/>
                        </a:solidFill>
                        <a:latin typeface="Cambria Math" panose="02040503050406030204" pitchFamily="18" charset="0"/>
                      </a:rPr>
                      <m:t>,$$1)</m:t>
                    </m:r>
                  </m:oMath>
                </a14:m>
                <a:endParaRPr lang="zh-CN" altLang="en-US" b="0" i="1" dirty="0">
                  <a:solidFill>
                    <a:srgbClr val="FFFFFF"/>
                  </a:solidFill>
                  <a:latin typeface="Cambria Math" panose="02040503050406030204" pitchFamily="18" charset="0"/>
                </a:endParaRPr>
              </a:p>
            </p:txBody>
          </p:sp>
        </mc:Choice>
        <mc:Fallback xmlns="">
          <p:sp>
            <p:nvSpPr>
              <p:cNvPr id="112" name="矩形 111">
                <a:extLst>
                  <a:ext uri="{FF2B5EF4-FFF2-40B4-BE49-F238E27FC236}">
                    <a16:creationId xmlns:a16="http://schemas.microsoft.com/office/drawing/2014/main" id="{54511393-8BE6-4073-845A-8A9D9E31642C}"/>
                  </a:ext>
                </a:extLst>
              </p:cNvPr>
              <p:cNvSpPr>
                <a:spLocks noRot="1" noChangeAspect="1" noMove="1" noResize="1" noEditPoints="1" noAdjustHandles="1" noChangeArrowheads="1" noChangeShapeType="1" noTextEdit="1"/>
              </p:cNvSpPr>
              <p:nvPr/>
            </p:nvSpPr>
            <p:spPr bwMode="auto">
              <a:xfrm>
                <a:off x="395536" y="1818774"/>
                <a:ext cx="2140419" cy="360040"/>
              </a:xfrm>
              <a:prstGeom prst="rect">
                <a:avLst/>
              </a:prstGeom>
              <a:blipFill>
                <a:blip r:embed="rId23"/>
                <a:stretch>
                  <a:fillRect l="-226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5149826C-147E-4FE5-A061-FB2FA27A74FB}"/>
                  </a:ext>
                </a:extLst>
              </p:cNvPr>
              <p:cNvSpPr/>
              <p:nvPr/>
            </p:nvSpPr>
            <p:spPr bwMode="auto">
              <a:xfrm>
                <a:off x="395536" y="217881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101. </a:t>
                </a:r>
                <a14:m>
                  <m:oMath xmlns:m="http://schemas.openxmlformats.org/officeDocument/2006/math">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𝑦</m:t>
                    </m:r>
                    <m:r>
                      <a:rPr lang="en-US" altLang="zh-CN" b="0" i="1" smtClean="0">
                        <a:solidFill>
                          <a:srgbClr val="FFFFFF"/>
                        </a:solidFill>
                        <a:latin typeface="Cambria Math" panose="02040503050406030204" pitchFamily="18" charset="0"/>
                      </a:rPr>
                      <m:t>,$$2)</m:t>
                    </m:r>
                  </m:oMath>
                </a14:m>
                <a:endParaRPr lang="zh-CN" altLang="en-US" b="0" i="1" dirty="0">
                  <a:solidFill>
                    <a:srgbClr val="FFFFFF"/>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5149826C-147E-4FE5-A061-FB2FA27A74FB}"/>
                  </a:ext>
                </a:extLst>
              </p:cNvPr>
              <p:cNvSpPr>
                <a:spLocks noRot="1" noChangeAspect="1" noMove="1" noResize="1" noEditPoints="1" noAdjustHandles="1" noChangeArrowheads="1" noChangeShapeType="1" noTextEdit="1"/>
              </p:cNvSpPr>
              <p:nvPr/>
            </p:nvSpPr>
            <p:spPr bwMode="auto">
              <a:xfrm>
                <a:off x="395536" y="2178814"/>
                <a:ext cx="2140419" cy="360040"/>
              </a:xfrm>
              <a:prstGeom prst="rect">
                <a:avLst/>
              </a:prstGeom>
              <a:blipFill>
                <a:blip r:embed="rId24"/>
                <a:stretch>
                  <a:fillRect l="-226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4377EA13-A91E-4E65-8584-701D46E40778}"/>
                  </a:ext>
                </a:extLst>
              </p:cNvPr>
              <p:cNvSpPr/>
              <p:nvPr/>
            </p:nvSpPr>
            <p:spPr bwMode="auto">
              <a:xfrm>
                <a:off x="395536" y="253885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102. </a:t>
                </a:r>
                <a14:m>
                  <m:oMath xmlns:m="http://schemas.openxmlformats.org/officeDocument/2006/math">
                    <m:r>
                      <a:rPr lang="en-US" altLang="zh-CN" b="0" i="1" smtClean="0">
                        <a:solidFill>
                          <a:srgbClr val="FFFFFF"/>
                        </a:solidFill>
                        <a:latin typeface="Cambria Math" panose="02040503050406030204" pitchFamily="18" charset="0"/>
                      </a:rPr>
                      <m:t>(∗,$$2,$$1,$3)</m:t>
                    </m:r>
                  </m:oMath>
                </a14:m>
                <a:endParaRPr lang="zh-CN" altLang="en-US" b="0" i="1" dirty="0">
                  <a:solidFill>
                    <a:srgbClr val="FFFFFF"/>
                  </a:solidFill>
                  <a:latin typeface="Cambria Math" panose="02040503050406030204" pitchFamily="18" charset="0"/>
                </a:endParaRPr>
              </a:p>
            </p:txBody>
          </p:sp>
        </mc:Choice>
        <mc:Fallback xmlns="">
          <p:sp>
            <p:nvSpPr>
              <p:cNvPr id="114" name="矩形 113">
                <a:extLst>
                  <a:ext uri="{FF2B5EF4-FFF2-40B4-BE49-F238E27FC236}">
                    <a16:creationId xmlns:a16="http://schemas.microsoft.com/office/drawing/2014/main" id="{4377EA13-A91E-4E65-8584-701D46E40778}"/>
                  </a:ext>
                </a:extLst>
              </p:cNvPr>
              <p:cNvSpPr>
                <a:spLocks noRot="1" noChangeAspect="1" noMove="1" noResize="1" noEditPoints="1" noAdjustHandles="1" noChangeArrowheads="1" noChangeShapeType="1" noTextEdit="1"/>
              </p:cNvSpPr>
              <p:nvPr/>
            </p:nvSpPr>
            <p:spPr bwMode="auto">
              <a:xfrm>
                <a:off x="395536" y="2538854"/>
                <a:ext cx="2140419" cy="360040"/>
              </a:xfrm>
              <a:prstGeom prst="rect">
                <a:avLst/>
              </a:prstGeom>
              <a:blipFill>
                <a:blip r:embed="rId25"/>
                <a:stretch>
                  <a:fillRect l="-2266" t="-6452" r="-1700" b="-24194"/>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8897EFD2-18A7-40F6-8F5E-6850968DB035}"/>
                  </a:ext>
                </a:extLst>
              </p:cNvPr>
              <p:cNvSpPr/>
              <p:nvPr/>
            </p:nvSpPr>
            <p:spPr bwMode="auto">
              <a:xfrm>
                <a:off x="395536" y="289889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103. </a:t>
                </a:r>
                <a14:m>
                  <m:oMath xmlns:m="http://schemas.openxmlformats.org/officeDocument/2006/math">
                    <m:r>
                      <a:rPr lang="en-US" altLang="zh-CN" b="0" i="1" smtClean="0">
                        <a:solidFill>
                          <a:srgbClr val="FFFFFF"/>
                        </a:solidFill>
                        <a:latin typeface="Cambria Math" panose="02040503050406030204" pitchFamily="18" charset="0"/>
                      </a:rPr>
                      <m:t>(=,3,−,</m:t>
                    </m:r>
                    <m:r>
                      <a:rPr lang="en-US" altLang="zh-CN" b="0" i="1" smtClean="0">
                        <a:solidFill>
                          <a:srgbClr val="FFFFFF"/>
                        </a:solidFill>
                        <a:latin typeface="Cambria Math" panose="02040503050406030204" pitchFamily="18" charset="0"/>
                      </a:rPr>
                      <m:t>𝑥</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15" name="矩形 114">
                <a:extLst>
                  <a:ext uri="{FF2B5EF4-FFF2-40B4-BE49-F238E27FC236}">
                    <a16:creationId xmlns:a16="http://schemas.microsoft.com/office/drawing/2014/main" id="{8897EFD2-18A7-40F6-8F5E-6850968DB035}"/>
                  </a:ext>
                </a:extLst>
              </p:cNvPr>
              <p:cNvSpPr>
                <a:spLocks noRot="1" noChangeAspect="1" noMove="1" noResize="1" noEditPoints="1" noAdjustHandles="1" noChangeArrowheads="1" noChangeShapeType="1" noTextEdit="1"/>
              </p:cNvSpPr>
              <p:nvPr/>
            </p:nvSpPr>
            <p:spPr bwMode="auto">
              <a:xfrm>
                <a:off x="395536" y="2898894"/>
                <a:ext cx="2140419" cy="360040"/>
              </a:xfrm>
              <a:prstGeom prst="rect">
                <a:avLst/>
              </a:prstGeom>
              <a:blipFill>
                <a:blip r:embed="rId26"/>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BC39C9EC-059F-42B5-975A-D125D12DF259}"/>
                  </a:ext>
                </a:extLst>
              </p:cNvPr>
              <p:cNvSpPr/>
              <p:nvPr/>
            </p:nvSpPr>
            <p:spPr bwMode="auto">
              <a:xfrm>
                <a:off x="395536" y="325893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104. </a:t>
                </a:r>
                <a14:m>
                  <m:oMath xmlns:m="http://schemas.openxmlformats.org/officeDocument/2006/math">
                    <m:r>
                      <a:rPr lang="en-US" altLang="zh-CN" b="0" i="1" smtClean="0">
                        <a:solidFill>
                          <a:srgbClr val="FFFFFF"/>
                        </a:solidFill>
                        <a:latin typeface="Cambria Math" panose="02040503050406030204" pitchFamily="18" charset="0"/>
                      </a:rPr>
                      <m:t>(∗,$$1,3,$1)</m:t>
                    </m:r>
                  </m:oMath>
                </a14:m>
                <a:endParaRPr lang="zh-CN" altLang="en-US" b="0" i="1" dirty="0">
                  <a:solidFill>
                    <a:srgbClr val="FFFFFF"/>
                  </a:solidFill>
                  <a:latin typeface="Cambria Math" panose="02040503050406030204" pitchFamily="18" charset="0"/>
                </a:endParaRPr>
              </a:p>
            </p:txBody>
          </p:sp>
        </mc:Choice>
        <mc:Fallback xmlns="">
          <p:sp>
            <p:nvSpPr>
              <p:cNvPr id="118" name="矩形 117">
                <a:extLst>
                  <a:ext uri="{FF2B5EF4-FFF2-40B4-BE49-F238E27FC236}">
                    <a16:creationId xmlns:a16="http://schemas.microsoft.com/office/drawing/2014/main" id="{BC39C9EC-059F-42B5-975A-D125D12DF259}"/>
                  </a:ext>
                </a:extLst>
              </p:cNvPr>
              <p:cNvSpPr>
                <a:spLocks noRot="1" noChangeAspect="1" noMove="1" noResize="1" noEditPoints="1" noAdjustHandles="1" noChangeArrowheads="1" noChangeShapeType="1" noTextEdit="1"/>
              </p:cNvSpPr>
              <p:nvPr/>
            </p:nvSpPr>
            <p:spPr bwMode="auto">
              <a:xfrm>
                <a:off x="395536" y="3258934"/>
                <a:ext cx="2140419" cy="360040"/>
              </a:xfrm>
              <a:prstGeom prst="rect">
                <a:avLst/>
              </a:prstGeom>
              <a:blipFill>
                <a:blip r:embed="rId27"/>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30E2EC84-9F49-4AC0-9560-3A6089C64D8C}"/>
                  </a:ext>
                </a:extLst>
              </p:cNvPr>
              <p:cNvSpPr/>
              <p:nvPr/>
            </p:nvSpPr>
            <p:spPr bwMode="auto">
              <a:xfrm>
                <a:off x="395536" y="361897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105. </a:t>
                </a:r>
                <a14:m>
                  <m:oMath xmlns:m="http://schemas.openxmlformats.org/officeDocument/2006/math">
                    <m:r>
                      <a:rPr lang="en-US" altLang="zh-CN" b="0" i="1" smtClean="0">
                        <a:solidFill>
                          <a:srgbClr val="FFFFFF"/>
                        </a:solidFill>
                        <a:latin typeface="Cambria Math" panose="02040503050406030204" pitchFamily="18" charset="0"/>
                      </a:rPr>
                      <m:t>(∗,$1,$3,$2)</m:t>
                    </m:r>
                  </m:oMath>
                </a14:m>
                <a:endParaRPr lang="zh-CN" altLang="en-US" b="0" i="1" dirty="0">
                  <a:solidFill>
                    <a:srgbClr val="FFFFFF"/>
                  </a:solidFill>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30E2EC84-9F49-4AC0-9560-3A6089C64D8C}"/>
                  </a:ext>
                </a:extLst>
              </p:cNvPr>
              <p:cNvSpPr>
                <a:spLocks noRot="1" noChangeAspect="1" noMove="1" noResize="1" noEditPoints="1" noAdjustHandles="1" noChangeArrowheads="1" noChangeShapeType="1" noTextEdit="1"/>
              </p:cNvSpPr>
              <p:nvPr/>
            </p:nvSpPr>
            <p:spPr bwMode="auto">
              <a:xfrm>
                <a:off x="395536" y="3618974"/>
                <a:ext cx="2140419" cy="360040"/>
              </a:xfrm>
              <a:prstGeom prst="rect">
                <a:avLst/>
              </a:prstGeom>
              <a:blipFill>
                <a:blip r:embed="rId28"/>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D2325608-0AA0-46F5-8DEB-FC8E73CB33DD}"/>
                  </a:ext>
                </a:extLst>
              </p:cNvPr>
              <p:cNvSpPr/>
              <p:nvPr/>
            </p:nvSpPr>
            <p:spPr bwMode="auto">
              <a:xfrm>
                <a:off x="395536" y="397901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106. </a:t>
                </a:r>
                <a14:m>
                  <m:oMath xmlns:m="http://schemas.openxmlformats.org/officeDocument/2006/math">
                    <m:r>
                      <a:rPr lang="en-US" altLang="zh-CN" b="0" i="1" smtClean="0">
                        <a:solidFill>
                          <a:srgbClr val="FFFFFF"/>
                        </a:solidFill>
                        <a:latin typeface="Cambria Math" panose="02040503050406030204" pitchFamily="18" charset="0"/>
                      </a:rPr>
                      <m:t>(=,$2,−,</m:t>
                    </m:r>
                    <m:r>
                      <a:rPr lang="en-US" altLang="zh-CN" b="0" i="1" smtClean="0">
                        <a:solidFill>
                          <a:srgbClr val="FFFFFF"/>
                        </a:solidFill>
                        <a:latin typeface="Cambria Math" panose="02040503050406030204" pitchFamily="18" charset="0"/>
                      </a:rPr>
                      <m:t>𝑣</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35" name="矩形 134">
                <a:extLst>
                  <a:ext uri="{FF2B5EF4-FFF2-40B4-BE49-F238E27FC236}">
                    <a16:creationId xmlns:a16="http://schemas.microsoft.com/office/drawing/2014/main" id="{D2325608-0AA0-46F5-8DEB-FC8E73CB33DD}"/>
                  </a:ext>
                </a:extLst>
              </p:cNvPr>
              <p:cNvSpPr>
                <a:spLocks noRot="1" noChangeAspect="1" noMove="1" noResize="1" noEditPoints="1" noAdjustHandles="1" noChangeArrowheads="1" noChangeShapeType="1" noTextEdit="1"/>
              </p:cNvSpPr>
              <p:nvPr/>
            </p:nvSpPr>
            <p:spPr bwMode="auto">
              <a:xfrm>
                <a:off x="395536" y="3979014"/>
                <a:ext cx="2140419" cy="360040"/>
              </a:xfrm>
              <a:prstGeom prst="rect">
                <a:avLst/>
              </a:prstGeom>
              <a:blipFill>
                <a:blip r:embed="rId29"/>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0B4B94F2-3213-42CA-AAEE-93B52E13810C}"/>
                  </a:ext>
                </a:extLst>
              </p:cNvPr>
              <p:cNvSpPr/>
              <p:nvPr/>
            </p:nvSpPr>
            <p:spPr bwMode="auto">
              <a:xfrm>
                <a:off x="395536" y="4339054"/>
                <a:ext cx="2140419" cy="360040"/>
              </a:xfrm>
              <a:prstGeom prst="rect">
                <a:avLst/>
              </a:prstGeom>
              <a:solidFill>
                <a:srgbClr val="E84855"/>
              </a:solidFill>
              <a:ln w="9525">
                <a:solidFill>
                  <a:schemeClr val="tx1"/>
                </a:solidFill>
                <a:miter lim="800000"/>
                <a:headEnd/>
                <a:tailEnd/>
              </a:ln>
            </p:spPr>
            <p:txBody>
              <a:bodyPr wrap="none" rtlCol="0" anchor="ctr"/>
              <a:lstStyle/>
              <a:p>
                <a:pPr eaLnBrk="1" hangingPunct="1"/>
                <a:r>
                  <a:rPr lang="en-US" altLang="zh-CN" b="0" dirty="0">
                    <a:solidFill>
                      <a:srgbClr val="FFFFFF"/>
                    </a:solidFill>
                    <a:latin typeface="Times New Roman" panose="02020603050405020304" pitchFamily="18" charset="0"/>
                    <a:cs typeface="Times New Roman" panose="02020603050405020304" pitchFamily="18" charset="0"/>
                  </a:rPr>
                  <a:t>107. </a:t>
                </a:r>
                <a14:m>
                  <m:oMath xmlns:m="http://schemas.openxmlformats.org/officeDocument/2006/math">
                    <m:r>
                      <a:rPr lang="en-US" altLang="zh-CN" b="0" i="1" smtClean="0">
                        <a:solidFill>
                          <a:srgbClr val="FFFFFF"/>
                        </a:solidFill>
                        <a:latin typeface="Cambria Math" panose="02040503050406030204" pitchFamily="18" charset="0"/>
                      </a:rPr>
                      <m:t>(+,$1,$2,</m:t>
                    </m:r>
                    <m:r>
                      <a:rPr lang="en-US" altLang="zh-CN" b="0" i="1" smtClean="0">
                        <a:solidFill>
                          <a:srgbClr val="FFFFFF"/>
                        </a:solidFill>
                        <a:latin typeface="Cambria Math" panose="02040503050406030204" pitchFamily="18" charset="0"/>
                      </a:rPr>
                      <m:t>𝑢</m:t>
                    </m:r>
                    <m:r>
                      <a:rPr lang="en-US" altLang="zh-CN" b="0" i="1" smtClean="0">
                        <a:solidFill>
                          <a:srgbClr val="FFFFFF"/>
                        </a:solidFill>
                        <a:latin typeface="Cambria Math" panose="02040503050406030204" pitchFamily="18" charset="0"/>
                      </a:rPr>
                      <m:t>)</m:t>
                    </m:r>
                  </m:oMath>
                </a14:m>
                <a:endParaRPr lang="zh-CN" altLang="en-US" b="0" i="1" dirty="0">
                  <a:solidFill>
                    <a:srgbClr val="FFFFFF"/>
                  </a:solidFill>
                  <a:latin typeface="Cambria Math" panose="02040503050406030204" pitchFamily="18" charset="0"/>
                </a:endParaRPr>
              </a:p>
            </p:txBody>
          </p:sp>
        </mc:Choice>
        <mc:Fallback xmlns="">
          <p:sp>
            <p:nvSpPr>
              <p:cNvPr id="136" name="矩形 135">
                <a:extLst>
                  <a:ext uri="{FF2B5EF4-FFF2-40B4-BE49-F238E27FC236}">
                    <a16:creationId xmlns:a16="http://schemas.microsoft.com/office/drawing/2014/main" id="{0B4B94F2-3213-42CA-AAEE-93B52E13810C}"/>
                  </a:ext>
                </a:extLst>
              </p:cNvPr>
              <p:cNvSpPr>
                <a:spLocks noRot="1" noChangeAspect="1" noMove="1" noResize="1" noEditPoints="1" noAdjustHandles="1" noChangeArrowheads="1" noChangeShapeType="1" noTextEdit="1"/>
              </p:cNvSpPr>
              <p:nvPr/>
            </p:nvSpPr>
            <p:spPr bwMode="auto">
              <a:xfrm>
                <a:off x="395536" y="4339054"/>
                <a:ext cx="2140419" cy="360040"/>
              </a:xfrm>
              <a:prstGeom prst="rect">
                <a:avLst/>
              </a:prstGeom>
              <a:blipFill>
                <a:blip r:embed="rId30"/>
                <a:stretch>
                  <a:fillRect l="-226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09009FC2-929F-4597-BB87-CF53637DB16D}"/>
                  </a:ext>
                </a:extLst>
              </p:cNvPr>
              <p:cNvSpPr/>
              <p:nvPr/>
            </p:nvSpPr>
            <p:spPr bwMode="auto">
              <a:xfrm>
                <a:off x="6320013" y="130423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b="0" dirty="0"/>
                  <a:t>1.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37" name="矩形 136">
                <a:extLst>
                  <a:ext uri="{FF2B5EF4-FFF2-40B4-BE49-F238E27FC236}">
                    <a16:creationId xmlns:a16="http://schemas.microsoft.com/office/drawing/2014/main" id="{09009FC2-929F-4597-BB87-CF53637DB16D}"/>
                  </a:ext>
                </a:extLst>
              </p:cNvPr>
              <p:cNvSpPr>
                <a:spLocks noRot="1" noChangeAspect="1" noMove="1" noResize="1" noEditPoints="1" noAdjustHandles="1" noChangeArrowheads="1" noChangeShapeType="1" noTextEdit="1"/>
              </p:cNvSpPr>
              <p:nvPr/>
            </p:nvSpPr>
            <p:spPr bwMode="auto">
              <a:xfrm>
                <a:off x="6320013" y="1304235"/>
                <a:ext cx="2565292" cy="360040"/>
              </a:xfrm>
              <a:prstGeom prst="rect">
                <a:avLst/>
              </a:prstGeom>
              <a:blipFill>
                <a:blip r:embed="rId31"/>
                <a:stretch>
                  <a:fillRect l="-1891"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31E75D56-9ADD-4769-B6B5-72C1253D30F5}"/>
                  </a:ext>
                </a:extLst>
              </p:cNvPr>
              <p:cNvSpPr/>
              <p:nvPr/>
            </p:nvSpPr>
            <p:spPr bwMode="auto">
              <a:xfrm>
                <a:off x="6320013" y="166427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b="0" dirty="0"/>
                  <a:t>2. </a:t>
                </a:r>
                <a14:m>
                  <m:oMath xmlns:m="http://schemas.openxmlformats.org/officeDocument/2006/math">
                    <m:r>
                      <a:rPr lang="en-US" altLang="zh-CN" i="1">
                        <a:latin typeface="Cambria Math" panose="02040503050406030204" pitchFamily="18" charset="0"/>
                      </a:rPr>
                      <m:t>𝑠𝑢𝑏</m:t>
                    </m:r>
                    <m:r>
                      <a:rPr lang="en-US" altLang="zh-CN" i="1">
                        <a:latin typeface="Cambria Math" panose="02040503050406030204" pitchFamily="18" charset="0"/>
                      </a:rPr>
                      <m:t> </m:t>
                    </m:r>
                    <m:r>
                      <a:rPr lang="en-US" altLang="zh-CN" i="1">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38" name="矩形 137">
                <a:extLst>
                  <a:ext uri="{FF2B5EF4-FFF2-40B4-BE49-F238E27FC236}">
                    <a16:creationId xmlns:a16="http://schemas.microsoft.com/office/drawing/2014/main" id="{31E75D56-9ADD-4769-B6B5-72C1253D30F5}"/>
                  </a:ext>
                </a:extLst>
              </p:cNvPr>
              <p:cNvSpPr>
                <a:spLocks noRot="1" noChangeAspect="1" noMove="1" noResize="1" noEditPoints="1" noAdjustHandles="1" noChangeArrowheads="1" noChangeShapeType="1" noTextEdit="1"/>
              </p:cNvSpPr>
              <p:nvPr/>
            </p:nvSpPr>
            <p:spPr bwMode="auto">
              <a:xfrm>
                <a:off x="6320013" y="1664275"/>
                <a:ext cx="2565292" cy="360040"/>
              </a:xfrm>
              <a:prstGeom prst="rect">
                <a:avLst/>
              </a:prstGeom>
              <a:blipFill>
                <a:blip r:embed="rId32"/>
                <a:stretch>
                  <a:fillRect l="-1891" t="-11475"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BB02D374-7082-45AF-8CF5-64D7D93C69ED}"/>
                  </a:ext>
                </a:extLst>
              </p:cNvPr>
              <p:cNvSpPr/>
              <p:nvPr/>
            </p:nvSpPr>
            <p:spPr bwMode="auto">
              <a:xfrm>
                <a:off x="2771800" y="16573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𝑒𝑎𝑥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{$$1}</m:t>
                      </m:r>
                    </m:oMath>
                  </m:oMathPara>
                </a14:m>
                <a:endParaRPr lang="zh-CN" altLang="en-US" b="0" i="1" dirty="0">
                  <a:solidFill>
                    <a:srgbClr val="FFFFFF"/>
                  </a:solidFill>
                  <a:latin typeface="Cambria Math" panose="02040503050406030204" pitchFamily="18" charset="0"/>
                </a:endParaRPr>
              </a:p>
            </p:txBody>
          </p:sp>
        </mc:Choice>
        <mc:Fallback xmlns="">
          <p:sp>
            <p:nvSpPr>
              <p:cNvPr id="139" name="矩形 138">
                <a:extLst>
                  <a:ext uri="{FF2B5EF4-FFF2-40B4-BE49-F238E27FC236}">
                    <a16:creationId xmlns:a16="http://schemas.microsoft.com/office/drawing/2014/main" id="{BB02D374-7082-45AF-8CF5-64D7D93C69ED}"/>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33"/>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616EA6A4-0DFF-4534-A0BD-8780C5AE7DEE}"/>
                  </a:ext>
                </a:extLst>
              </p:cNvPr>
              <p:cNvSpPr/>
              <p:nvPr/>
            </p:nvSpPr>
            <p:spPr bwMode="auto">
              <a:xfrm>
                <a:off x="2771800" y="16573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b="0" i="1" dirty="0">
                  <a:latin typeface="Cambria Math" panose="02040503050406030204" pitchFamily="18" charset="0"/>
                </a:endParaRPr>
              </a:p>
            </p:txBody>
          </p:sp>
        </mc:Choice>
        <mc:Fallback xmlns="">
          <p:sp>
            <p:nvSpPr>
              <p:cNvPr id="140" name="矩形 139">
                <a:extLst>
                  <a:ext uri="{FF2B5EF4-FFF2-40B4-BE49-F238E27FC236}">
                    <a16:creationId xmlns:a16="http://schemas.microsoft.com/office/drawing/2014/main" id="{616EA6A4-0DFF-4534-A0BD-8780C5AE7DEE}"/>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34"/>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5C663DBE-4FB1-44BA-B225-A24F097202DD}"/>
                  </a:ext>
                </a:extLst>
              </p:cNvPr>
              <p:cNvSpPr/>
              <p:nvPr/>
            </p:nvSpPr>
            <p:spPr bwMode="auto">
              <a:xfrm>
                <a:off x="2771800" y="237741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$$1</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𝑒𝑎𝑥</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41" name="矩形 140">
                <a:extLst>
                  <a:ext uri="{FF2B5EF4-FFF2-40B4-BE49-F238E27FC236}">
                    <a16:creationId xmlns:a16="http://schemas.microsoft.com/office/drawing/2014/main" id="{5C663DBE-4FB1-44BA-B225-A24F097202DD}"/>
                  </a:ext>
                </a:extLst>
              </p:cNvPr>
              <p:cNvSpPr>
                <a:spLocks noRot="1" noChangeAspect="1" noMove="1" noResize="1" noEditPoints="1" noAdjustHandles="1" noChangeArrowheads="1" noChangeShapeType="1" noTextEdit="1"/>
              </p:cNvSpPr>
              <p:nvPr/>
            </p:nvSpPr>
            <p:spPr bwMode="auto">
              <a:xfrm>
                <a:off x="2771800" y="2377413"/>
                <a:ext cx="3312368" cy="360040"/>
              </a:xfrm>
              <a:prstGeom prst="rect">
                <a:avLst/>
              </a:prstGeom>
              <a:blipFill>
                <a:blip r:embed="rId35"/>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6A568F28-C34C-432D-A75E-26B861124AD9}"/>
                  </a:ext>
                </a:extLst>
              </p:cNvPr>
              <p:cNvSpPr/>
              <p:nvPr/>
            </p:nvSpPr>
            <p:spPr bwMode="auto">
              <a:xfrm>
                <a:off x="2771800" y="237741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𝑒𝑎𝑥</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42" name="矩形 141">
                <a:extLst>
                  <a:ext uri="{FF2B5EF4-FFF2-40B4-BE49-F238E27FC236}">
                    <a16:creationId xmlns:a16="http://schemas.microsoft.com/office/drawing/2014/main" id="{6A568F28-C34C-432D-A75E-26B861124AD9}"/>
                  </a:ext>
                </a:extLst>
              </p:cNvPr>
              <p:cNvSpPr>
                <a:spLocks noRot="1" noChangeAspect="1" noMove="1" noResize="1" noEditPoints="1" noAdjustHandles="1" noChangeArrowheads="1" noChangeShapeType="1" noTextEdit="1"/>
              </p:cNvSpPr>
              <p:nvPr/>
            </p:nvSpPr>
            <p:spPr bwMode="auto">
              <a:xfrm>
                <a:off x="2771800" y="2377413"/>
                <a:ext cx="3312368" cy="360040"/>
              </a:xfrm>
              <a:prstGeom prst="rect">
                <a:avLst/>
              </a:prstGeom>
              <a:blipFill>
                <a:blip r:embed="rId36"/>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63450605-63D5-4A1C-8393-23A60AA2A250}"/>
                  </a:ext>
                </a:extLst>
              </p:cNvPr>
              <p:cNvSpPr/>
              <p:nvPr/>
            </p:nvSpPr>
            <p:spPr bwMode="auto">
              <a:xfrm>
                <a:off x="6320013" y="202431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b="0" dirty="0"/>
                  <a:t>3. </a:t>
                </a:r>
                <a14:m>
                  <m:oMath xmlns:m="http://schemas.openxmlformats.org/officeDocument/2006/math">
                    <m:r>
                      <a:rPr lang="en-US" altLang="zh-CN" i="1">
                        <a:latin typeface="Cambria Math" panose="02040503050406030204" pitchFamily="18" charset="0"/>
                      </a:rPr>
                      <m:t>𝑚𝑜𝑣</m:t>
                    </m:r>
                    <m:r>
                      <a:rPr lang="en-US" altLang="zh-CN" i="1">
                        <a:latin typeface="Cambria Math" panose="02040503050406030204" pitchFamily="18" charset="0"/>
                      </a:rPr>
                      <m:t> </m:t>
                    </m:r>
                    <m:r>
                      <a:rPr lang="en-US" altLang="zh-CN" i="1">
                        <a:latin typeface="Cambria Math" panose="02040503050406030204" pitchFamily="18" charset="0"/>
                      </a:rPr>
                      <m:t>𝑒𝑑𝑥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43" name="矩形 142">
                <a:extLst>
                  <a:ext uri="{FF2B5EF4-FFF2-40B4-BE49-F238E27FC236}">
                    <a16:creationId xmlns:a16="http://schemas.microsoft.com/office/drawing/2014/main" id="{63450605-63D5-4A1C-8393-23A60AA2A250}"/>
                  </a:ext>
                </a:extLst>
              </p:cNvPr>
              <p:cNvSpPr>
                <a:spLocks noRot="1" noChangeAspect="1" noMove="1" noResize="1" noEditPoints="1" noAdjustHandles="1" noChangeArrowheads="1" noChangeShapeType="1" noTextEdit="1"/>
              </p:cNvSpPr>
              <p:nvPr/>
            </p:nvSpPr>
            <p:spPr bwMode="auto">
              <a:xfrm>
                <a:off x="6320013" y="2024315"/>
                <a:ext cx="2565292" cy="360040"/>
              </a:xfrm>
              <a:prstGeom prst="rect">
                <a:avLst/>
              </a:prstGeom>
              <a:blipFill>
                <a:blip r:embed="rId37"/>
                <a:stretch>
                  <a:fillRect l="-1891"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23208FFA-B2AC-4938-93DF-7864E8B46FAF}"/>
                  </a:ext>
                </a:extLst>
              </p:cNvPr>
              <p:cNvSpPr/>
              <p:nvPr/>
            </p:nvSpPr>
            <p:spPr bwMode="auto">
              <a:xfrm>
                <a:off x="6320013" y="238435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b="0" dirty="0"/>
                  <a:t>4. </a:t>
                </a:r>
                <a14:m>
                  <m:oMath xmlns:m="http://schemas.openxmlformats.org/officeDocument/2006/math">
                    <m:r>
                      <a:rPr lang="en-US" altLang="zh-CN" i="1">
                        <a:latin typeface="Cambria Math" panose="02040503050406030204" pitchFamily="18" charset="0"/>
                      </a:rPr>
                      <m:t>𝑎𝑑𝑑</m:t>
                    </m:r>
                    <m:r>
                      <a:rPr lang="en-US" altLang="zh-CN" i="1">
                        <a:latin typeface="Cambria Math" panose="02040503050406030204" pitchFamily="18" charset="0"/>
                      </a:rPr>
                      <m:t> </m:t>
                    </m:r>
                    <m:r>
                      <a:rPr lang="en-US" altLang="zh-CN" i="1">
                        <a:latin typeface="Cambria Math" panose="02040503050406030204" pitchFamily="18" charset="0"/>
                      </a:rPr>
                      <m:t>𝑒𝑑𝑥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44" name="矩形 143">
                <a:extLst>
                  <a:ext uri="{FF2B5EF4-FFF2-40B4-BE49-F238E27FC236}">
                    <a16:creationId xmlns:a16="http://schemas.microsoft.com/office/drawing/2014/main" id="{23208FFA-B2AC-4938-93DF-7864E8B46FAF}"/>
                  </a:ext>
                </a:extLst>
              </p:cNvPr>
              <p:cNvSpPr>
                <a:spLocks noRot="1" noChangeAspect="1" noMove="1" noResize="1" noEditPoints="1" noAdjustHandles="1" noChangeArrowheads="1" noChangeShapeType="1" noTextEdit="1"/>
              </p:cNvSpPr>
              <p:nvPr/>
            </p:nvSpPr>
            <p:spPr bwMode="auto">
              <a:xfrm>
                <a:off x="6320013" y="2384355"/>
                <a:ext cx="2565292" cy="360040"/>
              </a:xfrm>
              <a:prstGeom prst="rect">
                <a:avLst/>
              </a:prstGeom>
              <a:blipFill>
                <a:blip r:embed="rId38"/>
                <a:stretch>
                  <a:fillRect l="-1891" t="-11475"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774A57DF-669B-44E2-B3F1-487CC5AE3961}"/>
                  </a:ext>
                </a:extLst>
              </p:cNvPr>
              <p:cNvSpPr/>
              <p:nvPr/>
            </p:nvSpPr>
            <p:spPr bwMode="auto">
              <a:xfrm>
                <a:off x="2771800" y="20173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𝑒𝑑𝑥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{$$2}</m:t>
                      </m:r>
                    </m:oMath>
                  </m:oMathPara>
                </a14:m>
                <a:endParaRPr lang="zh-CN" altLang="en-US" b="0" i="1" dirty="0">
                  <a:solidFill>
                    <a:srgbClr val="FFFFFF"/>
                  </a:solidFill>
                  <a:latin typeface="Cambria Math" panose="02040503050406030204" pitchFamily="18" charset="0"/>
                </a:endParaRPr>
              </a:p>
            </p:txBody>
          </p:sp>
        </mc:Choice>
        <mc:Fallback xmlns="">
          <p:sp>
            <p:nvSpPr>
              <p:cNvPr id="145" name="矩形 144">
                <a:extLst>
                  <a:ext uri="{FF2B5EF4-FFF2-40B4-BE49-F238E27FC236}">
                    <a16:creationId xmlns:a16="http://schemas.microsoft.com/office/drawing/2014/main" id="{774A57DF-669B-44E2-B3F1-487CC5AE3961}"/>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39"/>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01926F41-E202-4230-AA13-221ED3A0506E}"/>
                  </a:ext>
                </a:extLst>
              </p:cNvPr>
              <p:cNvSpPr/>
              <p:nvPr/>
            </p:nvSpPr>
            <p:spPr bwMode="auto">
              <a:xfrm>
                <a:off x="2771800" y="273745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$$2</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𝑒𝑑𝑥</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46" name="矩形 145">
                <a:extLst>
                  <a:ext uri="{FF2B5EF4-FFF2-40B4-BE49-F238E27FC236}">
                    <a16:creationId xmlns:a16="http://schemas.microsoft.com/office/drawing/2014/main" id="{01926F41-E202-4230-AA13-221ED3A0506E}"/>
                  </a:ext>
                </a:extLst>
              </p:cNvPr>
              <p:cNvSpPr>
                <a:spLocks noRot="1" noChangeAspect="1" noMove="1" noResize="1" noEditPoints="1" noAdjustHandles="1" noChangeArrowheads="1" noChangeShapeType="1" noTextEdit="1"/>
              </p:cNvSpPr>
              <p:nvPr/>
            </p:nvSpPr>
            <p:spPr bwMode="auto">
              <a:xfrm>
                <a:off x="2771800" y="2737453"/>
                <a:ext cx="3312368" cy="360040"/>
              </a:xfrm>
              <a:prstGeom prst="rect">
                <a:avLst/>
              </a:prstGeom>
              <a:blipFill>
                <a:blip r:embed="rId40"/>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024CAA7A-4676-4BBE-BE65-CEDC166895EB}"/>
                  </a:ext>
                </a:extLst>
              </p:cNvPr>
              <p:cNvSpPr/>
              <p:nvPr/>
            </p:nvSpPr>
            <p:spPr bwMode="auto">
              <a:xfrm>
                <a:off x="2771800" y="20173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oMath>
                  </m:oMathPara>
                </a14:m>
                <a:endParaRPr lang="zh-CN" altLang="en-US" b="0" i="1" dirty="0">
                  <a:latin typeface="Cambria Math" panose="02040503050406030204" pitchFamily="18" charset="0"/>
                </a:endParaRPr>
              </a:p>
            </p:txBody>
          </p:sp>
        </mc:Choice>
        <mc:Fallback xmlns="">
          <p:sp>
            <p:nvSpPr>
              <p:cNvPr id="147" name="矩形 146">
                <a:extLst>
                  <a:ext uri="{FF2B5EF4-FFF2-40B4-BE49-F238E27FC236}">
                    <a16:creationId xmlns:a16="http://schemas.microsoft.com/office/drawing/2014/main" id="{024CAA7A-4676-4BBE-BE65-CEDC166895EB}"/>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41"/>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4A5C2645-7EDC-445B-B258-8E8F2B940621}"/>
                  </a:ext>
                </a:extLst>
              </p:cNvPr>
              <p:cNvSpPr/>
              <p:nvPr/>
            </p:nvSpPr>
            <p:spPr bwMode="auto">
              <a:xfrm>
                <a:off x="2771800" y="273745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𝑒𝑑𝑥</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48" name="矩形 147">
                <a:extLst>
                  <a:ext uri="{FF2B5EF4-FFF2-40B4-BE49-F238E27FC236}">
                    <a16:creationId xmlns:a16="http://schemas.microsoft.com/office/drawing/2014/main" id="{4A5C2645-7EDC-445B-B258-8E8F2B940621}"/>
                  </a:ext>
                </a:extLst>
              </p:cNvPr>
              <p:cNvSpPr>
                <a:spLocks noRot="1" noChangeAspect="1" noMove="1" noResize="1" noEditPoints="1" noAdjustHandles="1" noChangeArrowheads="1" noChangeShapeType="1" noTextEdit="1"/>
              </p:cNvSpPr>
              <p:nvPr/>
            </p:nvSpPr>
            <p:spPr bwMode="auto">
              <a:xfrm>
                <a:off x="2771800" y="2737453"/>
                <a:ext cx="3312368" cy="360040"/>
              </a:xfrm>
              <a:prstGeom prst="rect">
                <a:avLst/>
              </a:prstGeom>
              <a:blipFill>
                <a:blip r:embed="rId42"/>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a:extLst>
                  <a:ext uri="{FF2B5EF4-FFF2-40B4-BE49-F238E27FC236}">
                    <a16:creationId xmlns:a16="http://schemas.microsoft.com/office/drawing/2014/main" id="{7832953E-2A51-4FE7-886C-75A2EC4CB666}"/>
                  </a:ext>
                </a:extLst>
              </p:cNvPr>
              <p:cNvSpPr/>
              <p:nvPr/>
            </p:nvSpPr>
            <p:spPr bwMode="auto">
              <a:xfrm>
                <a:off x="6320013" y="274439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5</a:t>
                </a:r>
                <a:r>
                  <a:rPr lang="en-US" altLang="zh-CN" b="0" dirty="0"/>
                  <a:t>. </a:t>
                </a:r>
                <a14:m>
                  <m:oMath xmlns:m="http://schemas.openxmlformats.org/officeDocument/2006/math">
                    <m:r>
                      <a:rPr lang="en-US" altLang="zh-CN" b="0" i="1" smtClean="0">
                        <a:latin typeface="Cambria Math" panose="02040503050406030204" pitchFamily="18" charset="0"/>
                      </a:rPr>
                      <m:t>𝑖𝑚𝑢𝑙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149" name="矩形 148">
                <a:extLst>
                  <a:ext uri="{FF2B5EF4-FFF2-40B4-BE49-F238E27FC236}">
                    <a16:creationId xmlns:a16="http://schemas.microsoft.com/office/drawing/2014/main" id="{7832953E-2A51-4FE7-886C-75A2EC4CB666}"/>
                  </a:ext>
                </a:extLst>
              </p:cNvPr>
              <p:cNvSpPr>
                <a:spLocks noRot="1" noChangeAspect="1" noMove="1" noResize="1" noEditPoints="1" noAdjustHandles="1" noChangeArrowheads="1" noChangeShapeType="1" noTextEdit="1"/>
              </p:cNvSpPr>
              <p:nvPr/>
            </p:nvSpPr>
            <p:spPr bwMode="auto">
              <a:xfrm>
                <a:off x="6320013" y="2744395"/>
                <a:ext cx="2565292" cy="360040"/>
              </a:xfrm>
              <a:prstGeom prst="rect">
                <a:avLst/>
              </a:prstGeom>
              <a:blipFill>
                <a:blip r:embed="rId43"/>
                <a:stretch>
                  <a:fillRect l="-1891"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a:extLst>
                  <a:ext uri="{FF2B5EF4-FFF2-40B4-BE49-F238E27FC236}">
                    <a16:creationId xmlns:a16="http://schemas.microsoft.com/office/drawing/2014/main" id="{FECF66BD-2CA5-4E64-A4E1-63C3EC0AA8BA}"/>
                  </a:ext>
                </a:extLst>
              </p:cNvPr>
              <p:cNvSpPr/>
              <p:nvPr/>
            </p:nvSpPr>
            <p:spPr bwMode="auto">
              <a:xfrm>
                <a:off x="2771800" y="38175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$3</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𝑒𝑑𝑥</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50" name="矩形 149">
                <a:extLst>
                  <a:ext uri="{FF2B5EF4-FFF2-40B4-BE49-F238E27FC236}">
                    <a16:creationId xmlns:a16="http://schemas.microsoft.com/office/drawing/2014/main" id="{FECF66BD-2CA5-4E64-A4E1-63C3EC0AA8BA}"/>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44"/>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矩形 150">
                <a:extLst>
                  <a:ext uri="{FF2B5EF4-FFF2-40B4-BE49-F238E27FC236}">
                    <a16:creationId xmlns:a16="http://schemas.microsoft.com/office/drawing/2014/main" id="{7C570727-A4DC-4928-9C46-863127E87623}"/>
                  </a:ext>
                </a:extLst>
              </p:cNvPr>
              <p:cNvSpPr/>
              <p:nvPr/>
            </p:nvSpPr>
            <p:spPr bwMode="auto">
              <a:xfrm>
                <a:off x="2771800" y="20173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𝑒𝑑𝑥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{$3}</m:t>
                      </m:r>
                    </m:oMath>
                  </m:oMathPara>
                </a14:m>
                <a:endParaRPr lang="zh-CN" altLang="en-US" b="0" i="1" dirty="0">
                  <a:solidFill>
                    <a:srgbClr val="FFFFFF"/>
                  </a:solidFill>
                  <a:latin typeface="Cambria Math" panose="02040503050406030204" pitchFamily="18" charset="0"/>
                </a:endParaRPr>
              </a:p>
            </p:txBody>
          </p:sp>
        </mc:Choice>
        <mc:Fallback xmlns="">
          <p:sp>
            <p:nvSpPr>
              <p:cNvPr id="151" name="矩形 150">
                <a:extLst>
                  <a:ext uri="{FF2B5EF4-FFF2-40B4-BE49-F238E27FC236}">
                    <a16:creationId xmlns:a16="http://schemas.microsoft.com/office/drawing/2014/main" id="{7C570727-A4DC-4928-9C46-863127E87623}"/>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45"/>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EDA73C31-9597-41B2-AF8A-E8431C0E4DF7}"/>
                  </a:ext>
                </a:extLst>
              </p:cNvPr>
              <p:cNvSpPr/>
              <p:nvPr/>
            </p:nvSpPr>
            <p:spPr bwMode="auto">
              <a:xfrm>
                <a:off x="2771800" y="273745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$$2</m:t>
                          </m:r>
                        </m:e>
                      </m:d>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52" name="矩形 151">
                <a:extLst>
                  <a:ext uri="{FF2B5EF4-FFF2-40B4-BE49-F238E27FC236}">
                    <a16:creationId xmlns:a16="http://schemas.microsoft.com/office/drawing/2014/main" id="{EDA73C31-9597-41B2-AF8A-E8431C0E4DF7}"/>
                  </a:ext>
                </a:extLst>
              </p:cNvPr>
              <p:cNvSpPr>
                <a:spLocks noRot="1" noChangeAspect="1" noMove="1" noResize="1" noEditPoints="1" noAdjustHandles="1" noChangeArrowheads="1" noChangeShapeType="1" noTextEdit="1"/>
              </p:cNvSpPr>
              <p:nvPr/>
            </p:nvSpPr>
            <p:spPr bwMode="auto">
              <a:xfrm>
                <a:off x="2771800" y="2737453"/>
                <a:ext cx="3312368" cy="360040"/>
              </a:xfrm>
              <a:prstGeom prst="rect">
                <a:avLst/>
              </a:prstGeom>
              <a:blipFill>
                <a:blip r:embed="rId46"/>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F89F94C9-D24E-46AD-93E8-7E3C027E26A6}"/>
                  </a:ext>
                </a:extLst>
              </p:cNvPr>
              <p:cNvSpPr/>
              <p:nvPr/>
            </p:nvSpPr>
            <p:spPr bwMode="auto">
              <a:xfrm>
                <a:off x="2771800" y="38175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𝑒𝑑𝑥</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56" name="矩形 155">
                <a:extLst>
                  <a:ext uri="{FF2B5EF4-FFF2-40B4-BE49-F238E27FC236}">
                    <a16:creationId xmlns:a16="http://schemas.microsoft.com/office/drawing/2014/main" id="{F89F94C9-D24E-46AD-93E8-7E3C027E26A6}"/>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47"/>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49E5EFD2-76F9-4B36-BDD4-BC9503785E88}"/>
                  </a:ext>
                </a:extLst>
              </p:cNvPr>
              <p:cNvSpPr/>
              <p:nvPr/>
            </p:nvSpPr>
            <p:spPr bwMode="auto">
              <a:xfrm>
                <a:off x="2771800" y="20173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oMath>
                  </m:oMathPara>
                </a14:m>
                <a:endParaRPr lang="zh-CN" altLang="en-US" b="0" i="1" dirty="0">
                  <a:latin typeface="Cambria Math" panose="02040503050406030204" pitchFamily="18" charset="0"/>
                </a:endParaRPr>
              </a:p>
            </p:txBody>
          </p:sp>
        </mc:Choice>
        <mc:Fallback xmlns="">
          <p:sp>
            <p:nvSpPr>
              <p:cNvPr id="157" name="矩形 156">
                <a:extLst>
                  <a:ext uri="{FF2B5EF4-FFF2-40B4-BE49-F238E27FC236}">
                    <a16:creationId xmlns:a16="http://schemas.microsoft.com/office/drawing/2014/main" id="{49E5EFD2-76F9-4B36-BDD4-BC9503785E88}"/>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48"/>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7D1115BF-D3B0-47B2-BBBC-1F74A2BE13E6}"/>
                  </a:ext>
                </a:extLst>
              </p:cNvPr>
              <p:cNvSpPr/>
              <p:nvPr/>
            </p:nvSpPr>
            <p:spPr bwMode="auto">
              <a:xfrm>
                <a:off x="2771800" y="273745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58" name="矩形 157">
                <a:extLst>
                  <a:ext uri="{FF2B5EF4-FFF2-40B4-BE49-F238E27FC236}">
                    <a16:creationId xmlns:a16="http://schemas.microsoft.com/office/drawing/2014/main" id="{7D1115BF-D3B0-47B2-BBBC-1F74A2BE13E6}"/>
                  </a:ext>
                </a:extLst>
              </p:cNvPr>
              <p:cNvSpPr>
                <a:spLocks noRot="1" noChangeAspect="1" noMove="1" noResize="1" noEditPoints="1" noAdjustHandles="1" noChangeArrowheads="1" noChangeShapeType="1" noTextEdit="1"/>
              </p:cNvSpPr>
              <p:nvPr/>
            </p:nvSpPr>
            <p:spPr bwMode="auto">
              <a:xfrm>
                <a:off x="2771800" y="2737453"/>
                <a:ext cx="3312368" cy="360040"/>
              </a:xfrm>
              <a:prstGeom prst="rect">
                <a:avLst/>
              </a:prstGeom>
              <a:blipFill>
                <a:blip r:embed="rId49"/>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6CE2CB97-7D7E-4BCD-9C3B-7BFB24F3ECC1}"/>
                  </a:ext>
                </a:extLst>
              </p:cNvPr>
              <p:cNvSpPr/>
              <p:nvPr/>
            </p:nvSpPr>
            <p:spPr bwMode="auto">
              <a:xfrm>
                <a:off x="6320013" y="310443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6</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159" name="矩形 158">
                <a:extLst>
                  <a:ext uri="{FF2B5EF4-FFF2-40B4-BE49-F238E27FC236}">
                    <a16:creationId xmlns:a16="http://schemas.microsoft.com/office/drawing/2014/main" id="{6CE2CB97-7D7E-4BCD-9C3B-7BFB24F3ECC1}"/>
                  </a:ext>
                </a:extLst>
              </p:cNvPr>
              <p:cNvSpPr>
                <a:spLocks noRot="1" noChangeAspect="1" noMove="1" noResize="1" noEditPoints="1" noAdjustHandles="1" noChangeArrowheads="1" noChangeShapeType="1" noTextEdit="1"/>
              </p:cNvSpPr>
              <p:nvPr/>
            </p:nvSpPr>
            <p:spPr bwMode="auto">
              <a:xfrm>
                <a:off x="6320013" y="3104435"/>
                <a:ext cx="2565292" cy="360040"/>
              </a:xfrm>
              <a:prstGeom prst="rect">
                <a:avLst/>
              </a:prstGeom>
              <a:blipFill>
                <a:blip r:embed="rId50"/>
                <a:stretch>
                  <a:fillRect l="-1891"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a:extLst>
                  <a:ext uri="{FF2B5EF4-FFF2-40B4-BE49-F238E27FC236}">
                    <a16:creationId xmlns:a16="http://schemas.microsoft.com/office/drawing/2014/main" id="{A538E402-49AB-4F21-9E68-9F84D2BF28DB}"/>
                  </a:ext>
                </a:extLst>
              </p:cNvPr>
              <p:cNvSpPr/>
              <p:nvPr/>
            </p:nvSpPr>
            <p:spPr bwMode="auto">
              <a:xfrm>
                <a:off x="6320013" y="346447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7</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,3</m:t>
                    </m:r>
                  </m:oMath>
                </a14:m>
                <a:endParaRPr lang="zh-CN" altLang="en-US" b="0" i="1" dirty="0">
                  <a:latin typeface="Cambria Math" panose="02040503050406030204" pitchFamily="18" charset="0"/>
                </a:endParaRPr>
              </a:p>
            </p:txBody>
          </p:sp>
        </mc:Choice>
        <mc:Fallback xmlns="">
          <p:sp>
            <p:nvSpPr>
              <p:cNvPr id="160" name="矩形 159">
                <a:extLst>
                  <a:ext uri="{FF2B5EF4-FFF2-40B4-BE49-F238E27FC236}">
                    <a16:creationId xmlns:a16="http://schemas.microsoft.com/office/drawing/2014/main" id="{A538E402-49AB-4F21-9E68-9F84D2BF28DB}"/>
                  </a:ext>
                </a:extLst>
              </p:cNvPr>
              <p:cNvSpPr>
                <a:spLocks noRot="1" noChangeAspect="1" noMove="1" noResize="1" noEditPoints="1" noAdjustHandles="1" noChangeArrowheads="1" noChangeShapeType="1" noTextEdit="1"/>
              </p:cNvSpPr>
              <p:nvPr/>
            </p:nvSpPr>
            <p:spPr bwMode="auto">
              <a:xfrm>
                <a:off x="6320013" y="3464475"/>
                <a:ext cx="2565292" cy="360040"/>
              </a:xfrm>
              <a:prstGeom prst="rect">
                <a:avLst/>
              </a:prstGeom>
              <a:blipFill>
                <a:blip r:embed="rId51"/>
                <a:stretch>
                  <a:fillRect l="-1891"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a:extLst>
                  <a:ext uri="{FF2B5EF4-FFF2-40B4-BE49-F238E27FC236}">
                    <a16:creationId xmlns:a16="http://schemas.microsoft.com/office/drawing/2014/main" id="{D7B88015-C016-49A1-BC3A-DFD1C42D48C2}"/>
                  </a:ext>
                </a:extLst>
              </p:cNvPr>
              <p:cNvSpPr/>
              <p:nvPr/>
            </p:nvSpPr>
            <p:spPr bwMode="auto">
              <a:xfrm>
                <a:off x="2771800" y="417761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𝑒𝑑𝑥</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61" name="矩形 160">
                <a:extLst>
                  <a:ext uri="{FF2B5EF4-FFF2-40B4-BE49-F238E27FC236}">
                    <a16:creationId xmlns:a16="http://schemas.microsoft.com/office/drawing/2014/main" id="{D7B88015-C016-49A1-BC3A-DFD1C42D48C2}"/>
                  </a:ext>
                </a:extLst>
              </p:cNvPr>
              <p:cNvSpPr>
                <a:spLocks noRot="1" noChangeAspect="1" noMove="1" noResize="1" noEditPoints="1" noAdjustHandles="1" noChangeArrowheads="1" noChangeShapeType="1" noTextEdit="1"/>
              </p:cNvSpPr>
              <p:nvPr/>
            </p:nvSpPr>
            <p:spPr bwMode="auto">
              <a:xfrm>
                <a:off x="2771800" y="4177613"/>
                <a:ext cx="3312368" cy="360040"/>
              </a:xfrm>
              <a:prstGeom prst="rect">
                <a:avLst/>
              </a:prstGeom>
              <a:blipFill>
                <a:blip r:embed="rId52"/>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id="{AC89C466-32BF-4410-8B44-90FF06A66FEF}"/>
                  </a:ext>
                </a:extLst>
              </p:cNvPr>
              <p:cNvSpPr/>
              <p:nvPr/>
            </p:nvSpPr>
            <p:spPr bwMode="auto">
              <a:xfrm>
                <a:off x="2771800" y="20173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𝑒𝑑𝑥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𝑥</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62" name="矩形 161">
                <a:extLst>
                  <a:ext uri="{FF2B5EF4-FFF2-40B4-BE49-F238E27FC236}">
                    <a16:creationId xmlns:a16="http://schemas.microsoft.com/office/drawing/2014/main" id="{AC89C466-32BF-4410-8B44-90FF06A66FEF}"/>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53"/>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矩形 162">
                <a:extLst>
                  <a:ext uri="{FF2B5EF4-FFF2-40B4-BE49-F238E27FC236}">
                    <a16:creationId xmlns:a16="http://schemas.microsoft.com/office/drawing/2014/main" id="{D06BCE16-A4C4-47EE-9F49-D10EB6ED8E5F}"/>
                  </a:ext>
                </a:extLst>
              </p:cNvPr>
              <p:cNvSpPr/>
              <p:nvPr/>
            </p:nvSpPr>
            <p:spPr bwMode="auto">
              <a:xfrm>
                <a:off x="2771800" y="38175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$3</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{$3}</m:t>
                      </m:r>
                    </m:oMath>
                  </m:oMathPara>
                </a14:m>
                <a:endParaRPr lang="zh-CN" altLang="en-US" b="0" i="1" dirty="0">
                  <a:solidFill>
                    <a:srgbClr val="FFFFFF"/>
                  </a:solidFill>
                  <a:latin typeface="Cambria Math" panose="02040503050406030204" pitchFamily="18" charset="0"/>
                </a:endParaRPr>
              </a:p>
            </p:txBody>
          </p:sp>
        </mc:Choice>
        <mc:Fallback xmlns="">
          <p:sp>
            <p:nvSpPr>
              <p:cNvPr id="163" name="矩形 162">
                <a:extLst>
                  <a:ext uri="{FF2B5EF4-FFF2-40B4-BE49-F238E27FC236}">
                    <a16:creationId xmlns:a16="http://schemas.microsoft.com/office/drawing/2014/main" id="{D06BCE16-A4C4-47EE-9F49-D10EB6ED8E5F}"/>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54"/>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矩形 164">
                <a:extLst>
                  <a:ext uri="{FF2B5EF4-FFF2-40B4-BE49-F238E27FC236}">
                    <a16:creationId xmlns:a16="http://schemas.microsoft.com/office/drawing/2014/main" id="{5840905D-D769-4FBB-A633-8EECE51F797F}"/>
                  </a:ext>
                </a:extLst>
              </p:cNvPr>
              <p:cNvSpPr/>
              <p:nvPr/>
            </p:nvSpPr>
            <p:spPr bwMode="auto">
              <a:xfrm>
                <a:off x="2771800" y="417761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𝑒𝑑𝑥</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65" name="矩形 164">
                <a:extLst>
                  <a:ext uri="{FF2B5EF4-FFF2-40B4-BE49-F238E27FC236}">
                    <a16:creationId xmlns:a16="http://schemas.microsoft.com/office/drawing/2014/main" id="{5840905D-D769-4FBB-A633-8EECE51F797F}"/>
                  </a:ext>
                </a:extLst>
              </p:cNvPr>
              <p:cNvSpPr>
                <a:spLocks noRot="1" noChangeAspect="1" noMove="1" noResize="1" noEditPoints="1" noAdjustHandles="1" noChangeArrowheads="1" noChangeShapeType="1" noTextEdit="1"/>
              </p:cNvSpPr>
              <p:nvPr/>
            </p:nvSpPr>
            <p:spPr bwMode="auto">
              <a:xfrm>
                <a:off x="2771800" y="4177613"/>
                <a:ext cx="3312368" cy="360040"/>
              </a:xfrm>
              <a:prstGeom prst="rect">
                <a:avLst/>
              </a:prstGeom>
              <a:blipFill>
                <a:blip r:embed="rId55"/>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矩形 165">
                <a:extLst>
                  <a:ext uri="{FF2B5EF4-FFF2-40B4-BE49-F238E27FC236}">
                    <a16:creationId xmlns:a16="http://schemas.microsoft.com/office/drawing/2014/main" id="{93D4B303-A877-4244-85C3-753F2E9F59A7}"/>
                  </a:ext>
                </a:extLst>
              </p:cNvPr>
              <p:cNvSpPr/>
              <p:nvPr/>
            </p:nvSpPr>
            <p:spPr bwMode="auto">
              <a:xfrm>
                <a:off x="2771800" y="38175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oMath>
                  </m:oMathPara>
                </a14:m>
                <a:endParaRPr lang="zh-CN" altLang="en-US" b="0" i="1" dirty="0">
                  <a:latin typeface="Cambria Math" panose="02040503050406030204" pitchFamily="18" charset="0"/>
                </a:endParaRPr>
              </a:p>
            </p:txBody>
          </p:sp>
        </mc:Choice>
        <mc:Fallback xmlns="">
          <p:sp>
            <p:nvSpPr>
              <p:cNvPr id="166" name="矩形 165">
                <a:extLst>
                  <a:ext uri="{FF2B5EF4-FFF2-40B4-BE49-F238E27FC236}">
                    <a16:creationId xmlns:a16="http://schemas.microsoft.com/office/drawing/2014/main" id="{93D4B303-A877-4244-85C3-753F2E9F59A7}"/>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56"/>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a:extLst>
                  <a:ext uri="{FF2B5EF4-FFF2-40B4-BE49-F238E27FC236}">
                    <a16:creationId xmlns:a16="http://schemas.microsoft.com/office/drawing/2014/main" id="{E94EAED8-C922-4917-A57F-ACC3E50E693C}"/>
                  </a:ext>
                </a:extLst>
              </p:cNvPr>
              <p:cNvSpPr/>
              <p:nvPr/>
            </p:nvSpPr>
            <p:spPr bwMode="auto">
              <a:xfrm>
                <a:off x="2771800" y="20173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67" name="矩形 166">
                <a:extLst>
                  <a:ext uri="{FF2B5EF4-FFF2-40B4-BE49-F238E27FC236}">
                    <a16:creationId xmlns:a16="http://schemas.microsoft.com/office/drawing/2014/main" id="{E94EAED8-C922-4917-A57F-ACC3E50E693C}"/>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57"/>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矩形 167">
                <a:extLst>
                  <a:ext uri="{FF2B5EF4-FFF2-40B4-BE49-F238E27FC236}">
                    <a16:creationId xmlns:a16="http://schemas.microsoft.com/office/drawing/2014/main" id="{9D13B2FA-79C0-40A3-A9D6-0D482E64526F}"/>
                  </a:ext>
                </a:extLst>
              </p:cNvPr>
              <p:cNvSpPr/>
              <p:nvPr/>
            </p:nvSpPr>
            <p:spPr bwMode="auto">
              <a:xfrm>
                <a:off x="6320013" y="382451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8</a:t>
                </a:r>
                <a:r>
                  <a:rPr lang="en-US" altLang="zh-CN" b="0" dirty="0"/>
                  <a:t>. </a:t>
                </a:r>
                <a14:m>
                  <m:oMath xmlns:m="http://schemas.openxmlformats.org/officeDocument/2006/math">
                    <m:r>
                      <a:rPr lang="en-US" altLang="zh-CN" b="0" i="1" smtClean="0">
                        <a:latin typeface="Cambria Math" panose="02040503050406030204" pitchFamily="18" charset="0"/>
                      </a:rPr>
                      <m:t>𝑖𝑚𝑢𝑙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,3</m:t>
                    </m:r>
                  </m:oMath>
                </a14:m>
                <a:endParaRPr lang="zh-CN" altLang="en-US" b="0" i="1" dirty="0">
                  <a:latin typeface="Cambria Math" panose="02040503050406030204" pitchFamily="18" charset="0"/>
                </a:endParaRPr>
              </a:p>
            </p:txBody>
          </p:sp>
        </mc:Choice>
        <mc:Fallback xmlns="">
          <p:sp>
            <p:nvSpPr>
              <p:cNvPr id="168" name="矩形 167">
                <a:extLst>
                  <a:ext uri="{FF2B5EF4-FFF2-40B4-BE49-F238E27FC236}">
                    <a16:creationId xmlns:a16="http://schemas.microsoft.com/office/drawing/2014/main" id="{9D13B2FA-79C0-40A3-A9D6-0D482E64526F}"/>
                  </a:ext>
                </a:extLst>
              </p:cNvPr>
              <p:cNvSpPr>
                <a:spLocks noRot="1" noChangeAspect="1" noMove="1" noResize="1" noEditPoints="1" noAdjustHandles="1" noChangeArrowheads="1" noChangeShapeType="1" noTextEdit="1"/>
              </p:cNvSpPr>
              <p:nvPr/>
            </p:nvSpPr>
            <p:spPr bwMode="auto">
              <a:xfrm>
                <a:off x="6320013" y="3824515"/>
                <a:ext cx="2565292" cy="360040"/>
              </a:xfrm>
              <a:prstGeom prst="rect">
                <a:avLst/>
              </a:prstGeom>
              <a:blipFill>
                <a:blip r:embed="rId58"/>
                <a:stretch>
                  <a:fillRect l="-1891"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矩形 168">
                <a:extLst>
                  <a:ext uri="{FF2B5EF4-FFF2-40B4-BE49-F238E27FC236}">
                    <a16:creationId xmlns:a16="http://schemas.microsoft.com/office/drawing/2014/main" id="{53F823E6-32F8-4C29-BCB0-EB1973FC01E9}"/>
                  </a:ext>
                </a:extLst>
              </p:cNvPr>
              <p:cNvSpPr/>
              <p:nvPr/>
            </p:nvSpPr>
            <p:spPr bwMode="auto">
              <a:xfrm>
                <a:off x="2771800" y="309749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$1</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𝑒𝑎𝑥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69" name="矩形 168">
                <a:extLst>
                  <a:ext uri="{FF2B5EF4-FFF2-40B4-BE49-F238E27FC236}">
                    <a16:creationId xmlns:a16="http://schemas.microsoft.com/office/drawing/2014/main" id="{53F823E6-32F8-4C29-BCB0-EB1973FC01E9}"/>
                  </a:ext>
                </a:extLst>
              </p:cNvPr>
              <p:cNvSpPr>
                <a:spLocks noRot="1" noChangeAspect="1" noMove="1" noResize="1" noEditPoints="1" noAdjustHandles="1" noChangeArrowheads="1" noChangeShapeType="1" noTextEdit="1"/>
              </p:cNvSpPr>
              <p:nvPr/>
            </p:nvSpPr>
            <p:spPr bwMode="auto">
              <a:xfrm>
                <a:off x="2771800" y="3097493"/>
                <a:ext cx="3312368" cy="360040"/>
              </a:xfrm>
              <a:prstGeom prst="rect">
                <a:avLst/>
              </a:prstGeom>
              <a:blipFill>
                <a:blip r:embed="rId59"/>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矩形 170">
                <a:extLst>
                  <a:ext uri="{FF2B5EF4-FFF2-40B4-BE49-F238E27FC236}">
                    <a16:creationId xmlns:a16="http://schemas.microsoft.com/office/drawing/2014/main" id="{5CBF3718-9071-4340-810C-8BC246B761E5}"/>
                  </a:ext>
                </a:extLst>
              </p:cNvPr>
              <p:cNvSpPr/>
              <p:nvPr/>
            </p:nvSpPr>
            <p:spPr bwMode="auto">
              <a:xfrm>
                <a:off x="2771800" y="16573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𝑒𝑎𝑥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{$1}</m:t>
                      </m:r>
                    </m:oMath>
                  </m:oMathPara>
                </a14:m>
                <a:endParaRPr lang="zh-CN" altLang="en-US" b="0" i="1" dirty="0">
                  <a:solidFill>
                    <a:srgbClr val="FFFFFF"/>
                  </a:solidFill>
                  <a:latin typeface="Cambria Math" panose="02040503050406030204" pitchFamily="18" charset="0"/>
                </a:endParaRPr>
              </a:p>
            </p:txBody>
          </p:sp>
        </mc:Choice>
        <mc:Fallback xmlns="">
          <p:sp>
            <p:nvSpPr>
              <p:cNvPr id="171" name="矩形 170">
                <a:extLst>
                  <a:ext uri="{FF2B5EF4-FFF2-40B4-BE49-F238E27FC236}">
                    <a16:creationId xmlns:a16="http://schemas.microsoft.com/office/drawing/2014/main" id="{5CBF3718-9071-4340-810C-8BC246B761E5}"/>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60"/>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矩形 173">
                <a:extLst>
                  <a:ext uri="{FF2B5EF4-FFF2-40B4-BE49-F238E27FC236}">
                    <a16:creationId xmlns:a16="http://schemas.microsoft.com/office/drawing/2014/main" id="{69C6627F-CCA1-4DF7-8E74-D703A5666D2D}"/>
                  </a:ext>
                </a:extLst>
              </p:cNvPr>
              <p:cNvSpPr/>
              <p:nvPr/>
            </p:nvSpPr>
            <p:spPr bwMode="auto">
              <a:xfrm>
                <a:off x="2771800" y="237741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$$1</m:t>
                          </m:r>
                        </m:e>
                      </m:d>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74" name="矩形 173">
                <a:extLst>
                  <a:ext uri="{FF2B5EF4-FFF2-40B4-BE49-F238E27FC236}">
                    <a16:creationId xmlns:a16="http://schemas.microsoft.com/office/drawing/2014/main" id="{69C6627F-CCA1-4DF7-8E74-D703A5666D2D}"/>
                  </a:ext>
                </a:extLst>
              </p:cNvPr>
              <p:cNvSpPr>
                <a:spLocks noRot="1" noChangeAspect="1" noMove="1" noResize="1" noEditPoints="1" noAdjustHandles="1" noChangeArrowheads="1" noChangeShapeType="1" noTextEdit="1"/>
              </p:cNvSpPr>
              <p:nvPr/>
            </p:nvSpPr>
            <p:spPr bwMode="auto">
              <a:xfrm>
                <a:off x="2771800" y="2377413"/>
                <a:ext cx="3312368" cy="360040"/>
              </a:xfrm>
              <a:prstGeom prst="rect">
                <a:avLst/>
              </a:prstGeom>
              <a:blipFill>
                <a:blip r:embed="rId61"/>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矩形 174">
                <a:extLst>
                  <a:ext uri="{FF2B5EF4-FFF2-40B4-BE49-F238E27FC236}">
                    <a16:creationId xmlns:a16="http://schemas.microsoft.com/office/drawing/2014/main" id="{E106CCBE-8F5C-46EA-AF76-B2296E73AAE9}"/>
                  </a:ext>
                </a:extLst>
              </p:cNvPr>
              <p:cNvSpPr/>
              <p:nvPr/>
            </p:nvSpPr>
            <p:spPr bwMode="auto">
              <a:xfrm>
                <a:off x="2771800" y="309749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75" name="矩形 174">
                <a:extLst>
                  <a:ext uri="{FF2B5EF4-FFF2-40B4-BE49-F238E27FC236}">
                    <a16:creationId xmlns:a16="http://schemas.microsoft.com/office/drawing/2014/main" id="{E106CCBE-8F5C-46EA-AF76-B2296E73AAE9}"/>
                  </a:ext>
                </a:extLst>
              </p:cNvPr>
              <p:cNvSpPr>
                <a:spLocks noRot="1" noChangeAspect="1" noMove="1" noResize="1" noEditPoints="1" noAdjustHandles="1" noChangeArrowheads="1" noChangeShapeType="1" noTextEdit="1"/>
              </p:cNvSpPr>
              <p:nvPr/>
            </p:nvSpPr>
            <p:spPr bwMode="auto">
              <a:xfrm>
                <a:off x="2771800" y="3097493"/>
                <a:ext cx="3312368" cy="360040"/>
              </a:xfrm>
              <a:prstGeom prst="rect">
                <a:avLst/>
              </a:prstGeom>
              <a:blipFill>
                <a:blip r:embed="rId62"/>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矩形 176">
                <a:extLst>
                  <a:ext uri="{FF2B5EF4-FFF2-40B4-BE49-F238E27FC236}">
                    <a16:creationId xmlns:a16="http://schemas.microsoft.com/office/drawing/2014/main" id="{BD753698-B8EF-49EA-ABCC-8571F1B10AD4}"/>
                  </a:ext>
                </a:extLst>
              </p:cNvPr>
              <p:cNvSpPr/>
              <p:nvPr/>
            </p:nvSpPr>
            <p:spPr bwMode="auto">
              <a:xfrm>
                <a:off x="2771800" y="16573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b="0" i="1" dirty="0">
                  <a:latin typeface="Cambria Math" panose="02040503050406030204" pitchFamily="18" charset="0"/>
                </a:endParaRPr>
              </a:p>
            </p:txBody>
          </p:sp>
        </mc:Choice>
        <mc:Fallback xmlns="">
          <p:sp>
            <p:nvSpPr>
              <p:cNvPr id="177" name="矩形 176">
                <a:extLst>
                  <a:ext uri="{FF2B5EF4-FFF2-40B4-BE49-F238E27FC236}">
                    <a16:creationId xmlns:a16="http://schemas.microsoft.com/office/drawing/2014/main" id="{BD753698-B8EF-49EA-ABCC-8571F1B10AD4}"/>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63"/>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id="{10C779B0-5114-4993-9B2E-754AD5AC2D64}"/>
                  </a:ext>
                </a:extLst>
              </p:cNvPr>
              <p:cNvSpPr/>
              <p:nvPr/>
            </p:nvSpPr>
            <p:spPr bwMode="auto">
              <a:xfrm>
                <a:off x="2771800" y="237741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78" name="矩形 177">
                <a:extLst>
                  <a:ext uri="{FF2B5EF4-FFF2-40B4-BE49-F238E27FC236}">
                    <a16:creationId xmlns:a16="http://schemas.microsoft.com/office/drawing/2014/main" id="{10C779B0-5114-4993-9B2E-754AD5AC2D64}"/>
                  </a:ext>
                </a:extLst>
              </p:cNvPr>
              <p:cNvSpPr>
                <a:spLocks noRot="1" noChangeAspect="1" noMove="1" noResize="1" noEditPoints="1" noAdjustHandles="1" noChangeArrowheads="1" noChangeShapeType="1" noTextEdit="1"/>
              </p:cNvSpPr>
              <p:nvPr/>
            </p:nvSpPr>
            <p:spPr bwMode="auto">
              <a:xfrm>
                <a:off x="2771800" y="2377413"/>
                <a:ext cx="3312368" cy="360040"/>
              </a:xfrm>
              <a:prstGeom prst="rect">
                <a:avLst/>
              </a:prstGeom>
              <a:blipFill>
                <a:blip r:embed="rId64"/>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矩形 183">
                <a:extLst>
                  <a:ext uri="{FF2B5EF4-FFF2-40B4-BE49-F238E27FC236}">
                    <a16:creationId xmlns:a16="http://schemas.microsoft.com/office/drawing/2014/main" id="{20E14894-49EC-457B-B648-06848EF3C5D4}"/>
                  </a:ext>
                </a:extLst>
              </p:cNvPr>
              <p:cNvSpPr/>
              <p:nvPr/>
            </p:nvSpPr>
            <p:spPr bwMode="auto">
              <a:xfrm>
                <a:off x="6320013" y="418455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9</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184" name="矩形 183">
                <a:extLst>
                  <a:ext uri="{FF2B5EF4-FFF2-40B4-BE49-F238E27FC236}">
                    <a16:creationId xmlns:a16="http://schemas.microsoft.com/office/drawing/2014/main" id="{20E14894-49EC-457B-B648-06848EF3C5D4}"/>
                  </a:ext>
                </a:extLst>
              </p:cNvPr>
              <p:cNvSpPr>
                <a:spLocks noRot="1" noChangeAspect="1" noMove="1" noResize="1" noEditPoints="1" noAdjustHandles="1" noChangeArrowheads="1" noChangeShapeType="1" noTextEdit="1"/>
              </p:cNvSpPr>
              <p:nvPr/>
            </p:nvSpPr>
            <p:spPr bwMode="auto">
              <a:xfrm>
                <a:off x="6320013" y="4184555"/>
                <a:ext cx="2565292" cy="360040"/>
              </a:xfrm>
              <a:prstGeom prst="rect">
                <a:avLst/>
              </a:prstGeom>
              <a:blipFill>
                <a:blip r:embed="rId65"/>
                <a:stretch>
                  <a:fillRect l="-1891" t="-8065" b="-24194"/>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矩形 185">
                <a:extLst>
                  <a:ext uri="{FF2B5EF4-FFF2-40B4-BE49-F238E27FC236}">
                    <a16:creationId xmlns:a16="http://schemas.microsoft.com/office/drawing/2014/main" id="{8D9ABA9A-7B43-4A2B-A9AA-B0DB20C533D9}"/>
                  </a:ext>
                </a:extLst>
              </p:cNvPr>
              <p:cNvSpPr/>
              <p:nvPr/>
            </p:nvSpPr>
            <p:spPr bwMode="auto">
              <a:xfrm>
                <a:off x="6320013" y="454459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10</a:t>
                </a:r>
                <a:r>
                  <a:rPr lang="en-US" altLang="zh-CN" b="0" dirty="0"/>
                  <a:t>. </a:t>
                </a:r>
                <a14:m>
                  <m:oMath xmlns:m="http://schemas.openxmlformats.org/officeDocument/2006/math">
                    <m:r>
                      <a:rPr lang="en-US" altLang="zh-CN" b="0" i="1" smtClean="0">
                        <a:latin typeface="Cambria Math" panose="02040503050406030204" pitchFamily="18" charset="0"/>
                      </a:rPr>
                      <m:t>𝑖𝑚𝑢𝑙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i="1">
                                <a:latin typeface="Cambria Math" panose="02040503050406030204" pitchFamily="18" charset="0"/>
                              </a:rPr>
                              <m:t>$3</m:t>
                            </m:r>
                          </m:sub>
                        </m:sSub>
                      </m:e>
                    </m:d>
                  </m:oMath>
                </a14:m>
                <a:endParaRPr lang="zh-CN" altLang="en-US" b="0" i="1" dirty="0">
                  <a:latin typeface="Cambria Math" panose="02040503050406030204" pitchFamily="18" charset="0"/>
                </a:endParaRPr>
              </a:p>
            </p:txBody>
          </p:sp>
        </mc:Choice>
        <mc:Fallback xmlns="">
          <p:sp>
            <p:nvSpPr>
              <p:cNvPr id="186" name="矩形 185">
                <a:extLst>
                  <a:ext uri="{FF2B5EF4-FFF2-40B4-BE49-F238E27FC236}">
                    <a16:creationId xmlns:a16="http://schemas.microsoft.com/office/drawing/2014/main" id="{8D9ABA9A-7B43-4A2B-A9AA-B0DB20C533D9}"/>
                  </a:ext>
                </a:extLst>
              </p:cNvPr>
              <p:cNvSpPr>
                <a:spLocks noRot="1" noChangeAspect="1" noMove="1" noResize="1" noEditPoints="1" noAdjustHandles="1" noChangeArrowheads="1" noChangeShapeType="1" noTextEdit="1"/>
              </p:cNvSpPr>
              <p:nvPr/>
            </p:nvSpPr>
            <p:spPr bwMode="auto">
              <a:xfrm>
                <a:off x="6320013" y="4544595"/>
                <a:ext cx="2565292" cy="360040"/>
              </a:xfrm>
              <a:prstGeom prst="rect">
                <a:avLst/>
              </a:prstGeom>
              <a:blipFill>
                <a:blip r:embed="rId66"/>
                <a:stretch>
                  <a:fillRect l="-1891" t="-11475"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DB47839D-87FB-40B3-BD56-EC913A065BC8}"/>
                  </a:ext>
                </a:extLst>
              </p:cNvPr>
              <p:cNvSpPr/>
              <p:nvPr/>
            </p:nvSpPr>
            <p:spPr bwMode="auto">
              <a:xfrm>
                <a:off x="2771800" y="34575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$2</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𝑒𝑑𝑥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87" name="矩形 186">
                <a:extLst>
                  <a:ext uri="{FF2B5EF4-FFF2-40B4-BE49-F238E27FC236}">
                    <a16:creationId xmlns:a16="http://schemas.microsoft.com/office/drawing/2014/main" id="{DB47839D-87FB-40B3-BD56-EC913A065BC8}"/>
                  </a:ext>
                </a:extLst>
              </p:cNvPr>
              <p:cNvSpPr>
                <a:spLocks noRot="1" noChangeAspect="1" noMove="1" noResize="1" noEditPoints="1" noAdjustHandles="1" noChangeArrowheads="1" noChangeShapeType="1" noTextEdit="1"/>
              </p:cNvSpPr>
              <p:nvPr/>
            </p:nvSpPr>
            <p:spPr bwMode="auto">
              <a:xfrm>
                <a:off x="2771800" y="3457533"/>
                <a:ext cx="3312368" cy="360040"/>
              </a:xfrm>
              <a:prstGeom prst="rect">
                <a:avLst/>
              </a:prstGeom>
              <a:blipFill>
                <a:blip r:embed="rId67"/>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矩形 188">
                <a:extLst>
                  <a:ext uri="{FF2B5EF4-FFF2-40B4-BE49-F238E27FC236}">
                    <a16:creationId xmlns:a16="http://schemas.microsoft.com/office/drawing/2014/main" id="{6B1952B9-1B5E-4562-8EF1-770C0CF9F0DE}"/>
                  </a:ext>
                </a:extLst>
              </p:cNvPr>
              <p:cNvSpPr/>
              <p:nvPr/>
            </p:nvSpPr>
            <p:spPr bwMode="auto">
              <a:xfrm>
                <a:off x="2771800" y="417761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𝑥</m:t>
                          </m:r>
                        </m:e>
                      </m:d>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189" name="矩形 188">
                <a:extLst>
                  <a:ext uri="{FF2B5EF4-FFF2-40B4-BE49-F238E27FC236}">
                    <a16:creationId xmlns:a16="http://schemas.microsoft.com/office/drawing/2014/main" id="{6B1952B9-1B5E-4562-8EF1-770C0CF9F0DE}"/>
                  </a:ext>
                </a:extLst>
              </p:cNvPr>
              <p:cNvSpPr>
                <a:spLocks noRot="1" noChangeAspect="1" noMove="1" noResize="1" noEditPoints="1" noAdjustHandles="1" noChangeArrowheads="1" noChangeShapeType="1" noTextEdit="1"/>
              </p:cNvSpPr>
              <p:nvPr/>
            </p:nvSpPr>
            <p:spPr bwMode="auto">
              <a:xfrm>
                <a:off x="2771800" y="4177613"/>
                <a:ext cx="3312368" cy="360040"/>
              </a:xfrm>
              <a:prstGeom prst="rect">
                <a:avLst/>
              </a:prstGeom>
              <a:blipFill>
                <a:blip r:embed="rId68"/>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矩形 189">
                <a:extLst>
                  <a:ext uri="{FF2B5EF4-FFF2-40B4-BE49-F238E27FC236}">
                    <a16:creationId xmlns:a16="http://schemas.microsoft.com/office/drawing/2014/main" id="{46701E2A-292A-4BCD-B817-3F00339B5F83}"/>
                  </a:ext>
                </a:extLst>
              </p:cNvPr>
              <p:cNvSpPr/>
              <p:nvPr/>
            </p:nvSpPr>
            <p:spPr bwMode="auto">
              <a:xfrm>
                <a:off x="2771800" y="20173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𝑒𝑑𝑥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{$2}</m:t>
                      </m:r>
                    </m:oMath>
                  </m:oMathPara>
                </a14:m>
                <a:endParaRPr lang="zh-CN" altLang="en-US" b="0" i="1" dirty="0">
                  <a:solidFill>
                    <a:srgbClr val="FFFFFF"/>
                  </a:solidFill>
                  <a:latin typeface="Cambria Math" panose="02040503050406030204" pitchFamily="18" charset="0"/>
                </a:endParaRPr>
              </a:p>
            </p:txBody>
          </p:sp>
        </mc:Choice>
        <mc:Fallback xmlns="">
          <p:sp>
            <p:nvSpPr>
              <p:cNvPr id="190" name="矩形 189">
                <a:extLst>
                  <a:ext uri="{FF2B5EF4-FFF2-40B4-BE49-F238E27FC236}">
                    <a16:creationId xmlns:a16="http://schemas.microsoft.com/office/drawing/2014/main" id="{46701E2A-292A-4BCD-B817-3F00339B5F83}"/>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69"/>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a:extLst>
                  <a:ext uri="{FF2B5EF4-FFF2-40B4-BE49-F238E27FC236}">
                    <a16:creationId xmlns:a16="http://schemas.microsoft.com/office/drawing/2014/main" id="{37CB877A-70B1-4E65-B661-905A74CBA782}"/>
                  </a:ext>
                </a:extLst>
              </p:cNvPr>
              <p:cNvSpPr/>
              <p:nvPr/>
            </p:nvSpPr>
            <p:spPr bwMode="auto">
              <a:xfrm>
                <a:off x="2771800" y="345753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00" name="矩形 199">
                <a:extLst>
                  <a:ext uri="{FF2B5EF4-FFF2-40B4-BE49-F238E27FC236}">
                    <a16:creationId xmlns:a16="http://schemas.microsoft.com/office/drawing/2014/main" id="{37CB877A-70B1-4E65-B661-905A74CBA782}"/>
                  </a:ext>
                </a:extLst>
              </p:cNvPr>
              <p:cNvSpPr>
                <a:spLocks noRot="1" noChangeAspect="1" noMove="1" noResize="1" noEditPoints="1" noAdjustHandles="1" noChangeArrowheads="1" noChangeShapeType="1" noTextEdit="1"/>
              </p:cNvSpPr>
              <p:nvPr/>
            </p:nvSpPr>
            <p:spPr bwMode="auto">
              <a:xfrm>
                <a:off x="2771800" y="3457533"/>
                <a:ext cx="3312368" cy="360040"/>
              </a:xfrm>
              <a:prstGeom prst="rect">
                <a:avLst/>
              </a:prstGeom>
              <a:blipFill>
                <a:blip r:embed="rId70"/>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a:extLst>
                  <a:ext uri="{FF2B5EF4-FFF2-40B4-BE49-F238E27FC236}">
                    <a16:creationId xmlns:a16="http://schemas.microsoft.com/office/drawing/2014/main" id="{53A447F1-D8F8-4971-9269-6D7563AAB13A}"/>
                  </a:ext>
                </a:extLst>
              </p:cNvPr>
              <p:cNvSpPr/>
              <p:nvPr/>
            </p:nvSpPr>
            <p:spPr bwMode="auto">
              <a:xfrm>
                <a:off x="2771800" y="417761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01" name="矩形 200">
                <a:extLst>
                  <a:ext uri="{FF2B5EF4-FFF2-40B4-BE49-F238E27FC236}">
                    <a16:creationId xmlns:a16="http://schemas.microsoft.com/office/drawing/2014/main" id="{53A447F1-D8F8-4971-9269-6D7563AAB13A}"/>
                  </a:ext>
                </a:extLst>
              </p:cNvPr>
              <p:cNvSpPr>
                <a:spLocks noRot="1" noChangeAspect="1" noMove="1" noResize="1" noEditPoints="1" noAdjustHandles="1" noChangeArrowheads="1" noChangeShapeType="1" noTextEdit="1"/>
              </p:cNvSpPr>
              <p:nvPr/>
            </p:nvSpPr>
            <p:spPr bwMode="auto">
              <a:xfrm>
                <a:off x="2771800" y="4177613"/>
                <a:ext cx="3312368" cy="360040"/>
              </a:xfrm>
              <a:prstGeom prst="rect">
                <a:avLst/>
              </a:prstGeom>
              <a:blipFill>
                <a:blip r:embed="rId71"/>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0848F3BA-AB46-4997-9515-F720E65634C1}"/>
                  </a:ext>
                </a:extLst>
              </p:cNvPr>
              <p:cNvSpPr/>
              <p:nvPr/>
            </p:nvSpPr>
            <p:spPr bwMode="auto">
              <a:xfrm>
                <a:off x="2771800" y="20173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oMath>
                  </m:oMathPara>
                </a14:m>
                <a:endParaRPr lang="zh-CN" altLang="en-US" b="0" i="1" dirty="0">
                  <a:latin typeface="Cambria Math" panose="02040503050406030204" pitchFamily="18" charset="0"/>
                </a:endParaRPr>
              </a:p>
            </p:txBody>
          </p:sp>
        </mc:Choice>
        <mc:Fallback xmlns="">
          <p:sp>
            <p:nvSpPr>
              <p:cNvPr id="203" name="矩形 202">
                <a:extLst>
                  <a:ext uri="{FF2B5EF4-FFF2-40B4-BE49-F238E27FC236}">
                    <a16:creationId xmlns:a16="http://schemas.microsoft.com/office/drawing/2014/main" id="{0848F3BA-AB46-4997-9515-F720E65634C1}"/>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72"/>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F67D2276-7F59-4567-BAC6-7A7CA914585A}"/>
                  </a:ext>
                </a:extLst>
              </p:cNvPr>
              <p:cNvSpPr/>
              <p:nvPr/>
            </p:nvSpPr>
            <p:spPr bwMode="auto">
              <a:xfrm>
                <a:off x="2771800" y="52577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𝑣</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𝑒𝑑𝑥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04" name="矩形 203">
                <a:extLst>
                  <a:ext uri="{FF2B5EF4-FFF2-40B4-BE49-F238E27FC236}">
                    <a16:creationId xmlns:a16="http://schemas.microsoft.com/office/drawing/2014/main" id="{F67D2276-7F59-4567-BAC6-7A7CA914585A}"/>
                  </a:ext>
                </a:extLst>
              </p:cNvPr>
              <p:cNvSpPr>
                <a:spLocks noRot="1" noChangeAspect="1" noMove="1" noResize="1" noEditPoints="1" noAdjustHandles="1" noChangeArrowheads="1" noChangeShapeType="1" noTextEdit="1"/>
              </p:cNvSpPr>
              <p:nvPr/>
            </p:nvSpPr>
            <p:spPr bwMode="auto">
              <a:xfrm>
                <a:off x="2771800" y="5257733"/>
                <a:ext cx="3312368" cy="360040"/>
              </a:xfrm>
              <a:prstGeom prst="rect">
                <a:avLst/>
              </a:prstGeom>
              <a:blipFill>
                <a:blip r:embed="rId73"/>
                <a:stretch>
                  <a:fillRect b="-1612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81A045FD-8AB6-4D44-8E24-23144E55B591}"/>
                  </a:ext>
                </a:extLst>
              </p:cNvPr>
              <p:cNvSpPr/>
              <p:nvPr/>
            </p:nvSpPr>
            <p:spPr bwMode="auto">
              <a:xfrm>
                <a:off x="2771800" y="201737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𝑒𝑑𝑥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{$2,</m:t>
                      </m:r>
                      <m:r>
                        <a:rPr lang="en-US" altLang="zh-CN" b="0" i="1" smtClean="0">
                          <a:solidFill>
                            <a:srgbClr val="FFFFFF"/>
                          </a:solidFill>
                          <a:latin typeface="Cambria Math" panose="02040503050406030204" pitchFamily="18" charset="0"/>
                          <a:ea typeface="Cambria Math" panose="02040503050406030204" pitchFamily="18" charset="0"/>
                        </a:rPr>
                        <m:t>𝑣</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06" name="矩形 205">
                <a:extLst>
                  <a:ext uri="{FF2B5EF4-FFF2-40B4-BE49-F238E27FC236}">
                    <a16:creationId xmlns:a16="http://schemas.microsoft.com/office/drawing/2014/main" id="{81A045FD-8AB6-4D44-8E24-23144E55B591}"/>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74"/>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92F87417-8025-41A4-947A-5F61E4A3B067}"/>
                  </a:ext>
                </a:extLst>
              </p:cNvPr>
              <p:cNvSpPr/>
              <p:nvPr/>
            </p:nvSpPr>
            <p:spPr bwMode="auto">
              <a:xfrm>
                <a:off x="2771800" y="525773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07" name="矩形 206">
                <a:extLst>
                  <a:ext uri="{FF2B5EF4-FFF2-40B4-BE49-F238E27FC236}">
                    <a16:creationId xmlns:a16="http://schemas.microsoft.com/office/drawing/2014/main" id="{92F87417-8025-41A4-947A-5F61E4A3B067}"/>
                  </a:ext>
                </a:extLst>
              </p:cNvPr>
              <p:cNvSpPr>
                <a:spLocks noRot="1" noChangeAspect="1" noMove="1" noResize="1" noEditPoints="1" noAdjustHandles="1" noChangeArrowheads="1" noChangeShapeType="1" noTextEdit="1"/>
              </p:cNvSpPr>
              <p:nvPr/>
            </p:nvSpPr>
            <p:spPr bwMode="auto">
              <a:xfrm>
                <a:off x="2771800" y="5257733"/>
                <a:ext cx="3312368" cy="360040"/>
              </a:xfrm>
              <a:prstGeom prst="rect">
                <a:avLst/>
              </a:prstGeom>
              <a:blipFill>
                <a:blip r:embed="rId75"/>
                <a:stretch>
                  <a:fillRect b="-1612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59D4482B-319C-4F09-9118-58136E762E6A}"/>
                  </a:ext>
                </a:extLst>
              </p:cNvPr>
              <p:cNvSpPr/>
              <p:nvPr/>
            </p:nvSpPr>
            <p:spPr bwMode="auto">
              <a:xfrm>
                <a:off x="2771800" y="201737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12" name="矩形 211">
                <a:extLst>
                  <a:ext uri="{FF2B5EF4-FFF2-40B4-BE49-F238E27FC236}">
                    <a16:creationId xmlns:a16="http://schemas.microsoft.com/office/drawing/2014/main" id="{59D4482B-319C-4F09-9118-58136E762E6A}"/>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76"/>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矩形 212">
                <a:extLst>
                  <a:ext uri="{FF2B5EF4-FFF2-40B4-BE49-F238E27FC236}">
                    <a16:creationId xmlns:a16="http://schemas.microsoft.com/office/drawing/2014/main" id="{B73AF076-6128-43B2-A348-A2BAAE9AA4F9}"/>
                  </a:ext>
                </a:extLst>
              </p:cNvPr>
              <p:cNvSpPr/>
              <p:nvPr/>
            </p:nvSpPr>
            <p:spPr bwMode="auto">
              <a:xfrm>
                <a:off x="6320013" y="490463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11</a:t>
                </a:r>
                <a:r>
                  <a:rPr lang="en-US" altLang="zh-CN" b="0" dirty="0"/>
                  <a:t>. </a:t>
                </a:r>
                <a14:m>
                  <m:oMath xmlns:m="http://schemas.openxmlformats.org/officeDocument/2006/math">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213" name="矩形 212">
                <a:extLst>
                  <a:ext uri="{FF2B5EF4-FFF2-40B4-BE49-F238E27FC236}">
                    <a16:creationId xmlns:a16="http://schemas.microsoft.com/office/drawing/2014/main" id="{B73AF076-6128-43B2-A348-A2BAAE9AA4F9}"/>
                  </a:ext>
                </a:extLst>
              </p:cNvPr>
              <p:cNvSpPr>
                <a:spLocks noRot="1" noChangeAspect="1" noMove="1" noResize="1" noEditPoints="1" noAdjustHandles="1" noChangeArrowheads="1" noChangeShapeType="1" noTextEdit="1"/>
              </p:cNvSpPr>
              <p:nvPr/>
            </p:nvSpPr>
            <p:spPr bwMode="auto">
              <a:xfrm>
                <a:off x="6320013" y="4904635"/>
                <a:ext cx="2565292" cy="360040"/>
              </a:xfrm>
              <a:prstGeom prst="rect">
                <a:avLst/>
              </a:prstGeom>
              <a:blipFill>
                <a:blip r:embed="rId77"/>
                <a:stretch>
                  <a:fillRect l="-1891"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矩形 214">
                <a:extLst>
                  <a:ext uri="{FF2B5EF4-FFF2-40B4-BE49-F238E27FC236}">
                    <a16:creationId xmlns:a16="http://schemas.microsoft.com/office/drawing/2014/main" id="{BD046362-75BD-4321-8C62-FA7F16E3A259}"/>
                  </a:ext>
                </a:extLst>
              </p:cNvPr>
              <p:cNvSpPr/>
              <p:nvPr/>
            </p:nvSpPr>
            <p:spPr bwMode="auto">
              <a:xfrm>
                <a:off x="2771800" y="489769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𝑢</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𝑒𝑎𝑥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15" name="矩形 214">
                <a:extLst>
                  <a:ext uri="{FF2B5EF4-FFF2-40B4-BE49-F238E27FC236}">
                    <a16:creationId xmlns:a16="http://schemas.microsoft.com/office/drawing/2014/main" id="{BD046362-75BD-4321-8C62-FA7F16E3A259}"/>
                  </a:ext>
                </a:extLst>
              </p:cNvPr>
              <p:cNvSpPr>
                <a:spLocks noRot="1" noChangeAspect="1" noMove="1" noResize="1" noEditPoints="1" noAdjustHandles="1" noChangeArrowheads="1" noChangeShapeType="1" noTextEdit="1"/>
              </p:cNvSpPr>
              <p:nvPr/>
            </p:nvSpPr>
            <p:spPr bwMode="auto">
              <a:xfrm>
                <a:off x="2771800" y="4897693"/>
                <a:ext cx="3312368" cy="360040"/>
              </a:xfrm>
              <a:prstGeom prst="rect">
                <a:avLst/>
              </a:prstGeom>
              <a:blipFill>
                <a:blip r:embed="rId78"/>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矩形 215">
                <a:extLst>
                  <a:ext uri="{FF2B5EF4-FFF2-40B4-BE49-F238E27FC236}">
                    <a16:creationId xmlns:a16="http://schemas.microsoft.com/office/drawing/2014/main" id="{B3DAAF3A-0BD5-4051-83CF-C3ED32A4B4DA}"/>
                  </a:ext>
                </a:extLst>
              </p:cNvPr>
              <p:cNvSpPr/>
              <p:nvPr/>
            </p:nvSpPr>
            <p:spPr bwMode="auto">
              <a:xfrm>
                <a:off x="2771800" y="309749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$1</m:t>
                          </m:r>
                        </m:e>
                      </m:d>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16" name="矩形 215">
                <a:extLst>
                  <a:ext uri="{FF2B5EF4-FFF2-40B4-BE49-F238E27FC236}">
                    <a16:creationId xmlns:a16="http://schemas.microsoft.com/office/drawing/2014/main" id="{B3DAAF3A-0BD5-4051-83CF-C3ED32A4B4DA}"/>
                  </a:ext>
                </a:extLst>
              </p:cNvPr>
              <p:cNvSpPr>
                <a:spLocks noRot="1" noChangeAspect="1" noMove="1" noResize="1" noEditPoints="1" noAdjustHandles="1" noChangeArrowheads="1" noChangeShapeType="1" noTextEdit="1"/>
              </p:cNvSpPr>
              <p:nvPr/>
            </p:nvSpPr>
            <p:spPr bwMode="auto">
              <a:xfrm>
                <a:off x="2771800" y="3097493"/>
                <a:ext cx="3312368" cy="360040"/>
              </a:xfrm>
              <a:prstGeom prst="rect">
                <a:avLst/>
              </a:prstGeom>
              <a:blipFill>
                <a:blip r:embed="rId79"/>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1" name="矩形 220">
                <a:extLst>
                  <a:ext uri="{FF2B5EF4-FFF2-40B4-BE49-F238E27FC236}">
                    <a16:creationId xmlns:a16="http://schemas.microsoft.com/office/drawing/2014/main" id="{9A2EE5EC-BAB5-4F97-80D2-BFD2433B1BFE}"/>
                  </a:ext>
                </a:extLst>
              </p:cNvPr>
              <p:cNvSpPr/>
              <p:nvPr/>
            </p:nvSpPr>
            <p:spPr bwMode="auto">
              <a:xfrm>
                <a:off x="2771800" y="16573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𝑅𝑣𝑎𝑙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𝑒𝑎𝑥</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m:t>
                      </m:r>
                      <m:r>
                        <a:rPr lang="en-US" altLang="zh-CN" b="0" i="1" smtClean="0">
                          <a:solidFill>
                            <a:srgbClr val="FFFFFF"/>
                          </a:solidFill>
                          <a:latin typeface="Cambria Math" panose="02040503050406030204" pitchFamily="18" charset="0"/>
                          <a:ea typeface="Cambria Math" panose="02040503050406030204" pitchFamily="18" charset="0"/>
                        </a:rPr>
                        <m:t>𝑢</m:t>
                      </m:r>
                      <m:r>
                        <a:rPr lang="en-US" altLang="zh-CN" b="0" i="1" smtClean="0">
                          <a:solidFill>
                            <a:srgbClr val="FFFFFF"/>
                          </a:solidFill>
                          <a:latin typeface="Cambria Math" panose="02040503050406030204" pitchFamily="18" charset="0"/>
                          <a:ea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21" name="矩形 220">
                <a:extLst>
                  <a:ext uri="{FF2B5EF4-FFF2-40B4-BE49-F238E27FC236}">
                    <a16:creationId xmlns:a16="http://schemas.microsoft.com/office/drawing/2014/main" id="{9A2EE5EC-BAB5-4F97-80D2-BFD2433B1BFE}"/>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80"/>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2" name="矩形 221">
                <a:extLst>
                  <a:ext uri="{FF2B5EF4-FFF2-40B4-BE49-F238E27FC236}">
                    <a16:creationId xmlns:a16="http://schemas.microsoft.com/office/drawing/2014/main" id="{A59BD4AD-629D-4E47-A79F-DAC6D31C34C3}"/>
                  </a:ext>
                </a:extLst>
              </p:cNvPr>
              <p:cNvSpPr/>
              <p:nvPr/>
            </p:nvSpPr>
            <p:spPr bwMode="auto">
              <a:xfrm>
                <a:off x="2771800" y="489769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22" name="矩形 221">
                <a:extLst>
                  <a:ext uri="{FF2B5EF4-FFF2-40B4-BE49-F238E27FC236}">
                    <a16:creationId xmlns:a16="http://schemas.microsoft.com/office/drawing/2014/main" id="{A59BD4AD-629D-4E47-A79F-DAC6D31C34C3}"/>
                  </a:ext>
                </a:extLst>
              </p:cNvPr>
              <p:cNvSpPr>
                <a:spLocks noRot="1" noChangeAspect="1" noMove="1" noResize="1" noEditPoints="1" noAdjustHandles="1" noChangeArrowheads="1" noChangeShapeType="1" noTextEdit="1"/>
              </p:cNvSpPr>
              <p:nvPr/>
            </p:nvSpPr>
            <p:spPr bwMode="auto">
              <a:xfrm>
                <a:off x="2771800" y="4897693"/>
                <a:ext cx="3312368" cy="360040"/>
              </a:xfrm>
              <a:prstGeom prst="rect">
                <a:avLst/>
              </a:prstGeom>
              <a:blipFill>
                <a:blip r:embed="rId81"/>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矩形 223">
                <a:extLst>
                  <a:ext uri="{FF2B5EF4-FFF2-40B4-BE49-F238E27FC236}">
                    <a16:creationId xmlns:a16="http://schemas.microsoft.com/office/drawing/2014/main" id="{1AD39A1E-C4CC-4954-BACC-D30164D2BFD2}"/>
                  </a:ext>
                </a:extLst>
              </p:cNvPr>
              <p:cNvSpPr/>
              <p:nvPr/>
            </p:nvSpPr>
            <p:spPr bwMode="auto">
              <a:xfrm>
                <a:off x="2771800" y="3097493"/>
                <a:ext cx="3312368" cy="360040"/>
              </a:xfrm>
              <a:prstGeom prst="rect">
                <a:avLst/>
              </a:prstGeom>
              <a:solidFill>
                <a:schemeClr val="bg1"/>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24" name="矩形 223">
                <a:extLst>
                  <a:ext uri="{FF2B5EF4-FFF2-40B4-BE49-F238E27FC236}">
                    <a16:creationId xmlns:a16="http://schemas.microsoft.com/office/drawing/2014/main" id="{1AD39A1E-C4CC-4954-BACC-D30164D2BFD2}"/>
                  </a:ext>
                </a:extLst>
              </p:cNvPr>
              <p:cNvSpPr>
                <a:spLocks noRot="1" noChangeAspect="1" noMove="1" noResize="1" noEditPoints="1" noAdjustHandles="1" noChangeArrowheads="1" noChangeShapeType="1" noTextEdit="1"/>
              </p:cNvSpPr>
              <p:nvPr/>
            </p:nvSpPr>
            <p:spPr bwMode="auto">
              <a:xfrm>
                <a:off x="2771800" y="3097493"/>
                <a:ext cx="3312368" cy="360040"/>
              </a:xfrm>
              <a:prstGeom prst="rect">
                <a:avLst/>
              </a:prstGeom>
              <a:blipFill>
                <a:blip r:embed="rId82"/>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 name="矩形 224">
                <a:extLst>
                  <a:ext uri="{FF2B5EF4-FFF2-40B4-BE49-F238E27FC236}">
                    <a16:creationId xmlns:a16="http://schemas.microsoft.com/office/drawing/2014/main" id="{3F934122-DA57-47F8-AFF0-EBED03BE1525}"/>
                  </a:ext>
                </a:extLst>
              </p:cNvPr>
              <p:cNvSpPr/>
              <p:nvPr/>
            </p:nvSpPr>
            <p:spPr bwMode="auto">
              <a:xfrm>
                <a:off x="2771800" y="16573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25" name="矩形 224">
                <a:extLst>
                  <a:ext uri="{FF2B5EF4-FFF2-40B4-BE49-F238E27FC236}">
                    <a16:creationId xmlns:a16="http://schemas.microsoft.com/office/drawing/2014/main" id="{3F934122-DA57-47F8-AFF0-EBED03BE1525}"/>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83"/>
                <a:stretch>
                  <a:fillRect b="-1639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8" name="矩形 237">
                <a:extLst>
                  <a:ext uri="{FF2B5EF4-FFF2-40B4-BE49-F238E27FC236}">
                    <a16:creationId xmlns:a16="http://schemas.microsoft.com/office/drawing/2014/main" id="{449E1137-B996-4031-BDAA-F5AF35D6AC62}"/>
                  </a:ext>
                </a:extLst>
              </p:cNvPr>
              <p:cNvSpPr/>
              <p:nvPr/>
            </p:nvSpPr>
            <p:spPr bwMode="auto">
              <a:xfrm>
                <a:off x="2771800" y="489769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𝑢</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𝑒𝑎𝑥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38" name="矩形 237">
                <a:extLst>
                  <a:ext uri="{FF2B5EF4-FFF2-40B4-BE49-F238E27FC236}">
                    <a16:creationId xmlns:a16="http://schemas.microsoft.com/office/drawing/2014/main" id="{449E1137-B996-4031-BDAA-F5AF35D6AC62}"/>
                  </a:ext>
                </a:extLst>
              </p:cNvPr>
              <p:cNvSpPr>
                <a:spLocks noRot="1" noChangeAspect="1" noMove="1" noResize="1" noEditPoints="1" noAdjustHandles="1" noChangeArrowheads="1" noChangeShapeType="1" noTextEdit="1"/>
              </p:cNvSpPr>
              <p:nvPr/>
            </p:nvSpPr>
            <p:spPr bwMode="auto">
              <a:xfrm>
                <a:off x="2771800" y="4897693"/>
                <a:ext cx="3312368" cy="360040"/>
              </a:xfrm>
              <a:prstGeom prst="rect">
                <a:avLst/>
              </a:prstGeom>
              <a:blipFill>
                <a:blip r:embed="rId78"/>
                <a:stretch>
                  <a:fillRect b="-18033"/>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矩形 248">
                <a:extLst>
                  <a:ext uri="{FF2B5EF4-FFF2-40B4-BE49-F238E27FC236}">
                    <a16:creationId xmlns:a16="http://schemas.microsoft.com/office/drawing/2014/main" id="{91A8F1A3-656E-4D96-9517-FA2C7B24C0A0}"/>
                  </a:ext>
                </a:extLst>
              </p:cNvPr>
              <p:cNvSpPr/>
              <p:nvPr/>
            </p:nvSpPr>
            <p:spPr bwMode="auto">
              <a:xfrm>
                <a:off x="2771800" y="5257733"/>
                <a:ext cx="3312368" cy="360040"/>
              </a:xfrm>
              <a:prstGeom prst="rect">
                <a:avLst/>
              </a:prstGeom>
              <a:solidFill>
                <a:srgbClr val="E84855"/>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rgbClr val="FFFFFF"/>
                          </a:solidFill>
                          <a:latin typeface="Cambria Math" panose="02040503050406030204" pitchFamily="18" charset="0"/>
                        </a:rPr>
                        <m:t>𝐴𝑣𝑎𝑙</m:t>
                      </m:r>
                      <m:d>
                        <m:dPr>
                          <m:ctrlPr>
                            <a:rPr lang="en-US" altLang="zh-CN" b="0" i="1" smtClean="0">
                              <a:solidFill>
                                <a:srgbClr val="FFFFFF"/>
                              </a:solidFill>
                              <a:latin typeface="Cambria Math" panose="02040503050406030204" pitchFamily="18" charset="0"/>
                            </a:rPr>
                          </m:ctrlPr>
                        </m:dPr>
                        <m:e>
                          <m:r>
                            <a:rPr lang="en-US" altLang="zh-CN" b="0" i="1" smtClean="0">
                              <a:solidFill>
                                <a:srgbClr val="FFFFFF"/>
                              </a:solidFill>
                              <a:latin typeface="Cambria Math" panose="02040503050406030204" pitchFamily="18" charset="0"/>
                            </a:rPr>
                            <m:t>𝑣</m:t>
                          </m:r>
                        </m:e>
                      </m:d>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𝑒𝑑𝑥</m:t>
                      </m:r>
                      <m:r>
                        <a:rPr lang="en-US" altLang="zh-CN" b="0" i="1" smtClean="0">
                          <a:solidFill>
                            <a:srgbClr val="FFFFFF"/>
                          </a:solidFill>
                          <a:latin typeface="Cambria Math" panose="02040503050406030204" pitchFamily="18" charset="0"/>
                        </a:rPr>
                        <m:t>}</m:t>
                      </m:r>
                    </m:oMath>
                  </m:oMathPara>
                </a14:m>
                <a:endParaRPr lang="zh-CN" altLang="en-US" b="0" i="1" dirty="0">
                  <a:solidFill>
                    <a:srgbClr val="FFFFFF"/>
                  </a:solidFill>
                  <a:latin typeface="Cambria Math" panose="02040503050406030204" pitchFamily="18" charset="0"/>
                </a:endParaRPr>
              </a:p>
            </p:txBody>
          </p:sp>
        </mc:Choice>
        <mc:Fallback xmlns="">
          <p:sp>
            <p:nvSpPr>
              <p:cNvPr id="249" name="矩形 248">
                <a:extLst>
                  <a:ext uri="{FF2B5EF4-FFF2-40B4-BE49-F238E27FC236}">
                    <a16:creationId xmlns:a16="http://schemas.microsoft.com/office/drawing/2014/main" id="{91A8F1A3-656E-4D96-9517-FA2C7B24C0A0}"/>
                  </a:ext>
                </a:extLst>
              </p:cNvPr>
              <p:cNvSpPr>
                <a:spLocks noRot="1" noChangeAspect="1" noMove="1" noResize="1" noEditPoints="1" noAdjustHandles="1" noChangeArrowheads="1" noChangeShapeType="1" noTextEdit="1"/>
              </p:cNvSpPr>
              <p:nvPr/>
            </p:nvSpPr>
            <p:spPr bwMode="auto">
              <a:xfrm>
                <a:off x="2771800" y="5257733"/>
                <a:ext cx="3312368" cy="360040"/>
              </a:xfrm>
              <a:prstGeom prst="rect">
                <a:avLst/>
              </a:prstGeom>
              <a:blipFill>
                <a:blip r:embed="rId73"/>
                <a:stretch>
                  <a:fillRect b="-1612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4" name="矩形 263">
                <a:extLst>
                  <a:ext uri="{FF2B5EF4-FFF2-40B4-BE49-F238E27FC236}">
                    <a16:creationId xmlns:a16="http://schemas.microsoft.com/office/drawing/2014/main" id="{E0FC4498-83B0-4E5B-9D79-FB026378C1FE}"/>
                  </a:ext>
                </a:extLst>
              </p:cNvPr>
              <p:cNvSpPr/>
              <p:nvPr/>
            </p:nvSpPr>
            <p:spPr bwMode="auto">
              <a:xfrm>
                <a:off x="6320013" y="526467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12</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𝑢</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264" name="矩形 263">
                <a:extLst>
                  <a:ext uri="{FF2B5EF4-FFF2-40B4-BE49-F238E27FC236}">
                    <a16:creationId xmlns:a16="http://schemas.microsoft.com/office/drawing/2014/main" id="{E0FC4498-83B0-4E5B-9D79-FB026378C1FE}"/>
                  </a:ext>
                </a:extLst>
              </p:cNvPr>
              <p:cNvSpPr>
                <a:spLocks noRot="1" noChangeAspect="1" noMove="1" noResize="1" noEditPoints="1" noAdjustHandles="1" noChangeArrowheads="1" noChangeShapeType="1" noTextEdit="1"/>
              </p:cNvSpPr>
              <p:nvPr/>
            </p:nvSpPr>
            <p:spPr bwMode="auto">
              <a:xfrm>
                <a:off x="6320013" y="5264675"/>
                <a:ext cx="2565292" cy="360040"/>
              </a:xfrm>
              <a:prstGeom prst="rect">
                <a:avLst/>
              </a:prstGeom>
              <a:blipFill>
                <a:blip r:embed="rId84"/>
                <a:stretch>
                  <a:fillRect l="-1891"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5" name="矩形 264">
                <a:extLst>
                  <a:ext uri="{FF2B5EF4-FFF2-40B4-BE49-F238E27FC236}">
                    <a16:creationId xmlns:a16="http://schemas.microsoft.com/office/drawing/2014/main" id="{A546499C-C7F5-4D2F-A324-966CFA4F5EAC}"/>
                  </a:ext>
                </a:extLst>
              </p:cNvPr>
              <p:cNvSpPr/>
              <p:nvPr/>
            </p:nvSpPr>
            <p:spPr bwMode="auto">
              <a:xfrm>
                <a:off x="6320013" y="5624715"/>
                <a:ext cx="2565292" cy="360040"/>
              </a:xfrm>
              <a:prstGeom prst="rect">
                <a:avLst/>
              </a:prstGeom>
              <a:noFill/>
              <a:ln w="9525">
                <a:solidFill>
                  <a:schemeClr val="tx1"/>
                </a:solidFill>
                <a:miter lim="800000"/>
                <a:headEnd/>
                <a:tailEnd/>
              </a:ln>
            </p:spPr>
            <p:txBody>
              <a:bodyPr wrap="none" rtlCol="0" anchor="ctr"/>
              <a:lstStyle/>
              <a:p>
                <a:pPr eaLnBrk="1" hangingPunct="1"/>
                <a:r>
                  <a:rPr lang="en-US" altLang="zh-CN" dirty="0"/>
                  <a:t>13</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𝑣</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265" name="矩形 264">
                <a:extLst>
                  <a:ext uri="{FF2B5EF4-FFF2-40B4-BE49-F238E27FC236}">
                    <a16:creationId xmlns:a16="http://schemas.microsoft.com/office/drawing/2014/main" id="{A546499C-C7F5-4D2F-A324-966CFA4F5EAC}"/>
                  </a:ext>
                </a:extLst>
              </p:cNvPr>
              <p:cNvSpPr>
                <a:spLocks noRot="1" noChangeAspect="1" noMove="1" noResize="1" noEditPoints="1" noAdjustHandles="1" noChangeArrowheads="1" noChangeShapeType="1" noTextEdit="1"/>
              </p:cNvSpPr>
              <p:nvPr/>
            </p:nvSpPr>
            <p:spPr bwMode="auto">
              <a:xfrm>
                <a:off x="6320013" y="5624715"/>
                <a:ext cx="2565292" cy="360040"/>
              </a:xfrm>
              <a:prstGeom prst="rect">
                <a:avLst/>
              </a:prstGeom>
              <a:blipFill>
                <a:blip r:embed="rId85"/>
                <a:stretch>
                  <a:fillRect l="-1891"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矩形 265">
                <a:extLst>
                  <a:ext uri="{FF2B5EF4-FFF2-40B4-BE49-F238E27FC236}">
                    <a16:creationId xmlns:a16="http://schemas.microsoft.com/office/drawing/2014/main" id="{B960B694-5C28-4394-8281-20B059C5FBC6}"/>
                  </a:ext>
                </a:extLst>
              </p:cNvPr>
              <p:cNvSpPr/>
              <p:nvPr/>
            </p:nvSpPr>
            <p:spPr bwMode="auto">
              <a:xfrm>
                <a:off x="2771800" y="16573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𝑒𝑎𝑥</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66" name="矩形 265">
                <a:extLst>
                  <a:ext uri="{FF2B5EF4-FFF2-40B4-BE49-F238E27FC236}">
                    <a16:creationId xmlns:a16="http://schemas.microsoft.com/office/drawing/2014/main" id="{B960B694-5C28-4394-8281-20B059C5FBC6}"/>
                  </a:ext>
                </a:extLst>
              </p:cNvPr>
              <p:cNvSpPr>
                <a:spLocks noRot="1" noChangeAspect="1" noMove="1" noResize="1" noEditPoints="1" noAdjustHandles="1" noChangeArrowheads="1" noChangeShapeType="1" noTextEdit="1"/>
              </p:cNvSpPr>
              <p:nvPr/>
            </p:nvSpPr>
            <p:spPr bwMode="auto">
              <a:xfrm>
                <a:off x="2771800" y="1657333"/>
                <a:ext cx="3312368" cy="360040"/>
              </a:xfrm>
              <a:prstGeom prst="rect">
                <a:avLst/>
              </a:prstGeom>
              <a:blipFill>
                <a:blip r:embed="rId86"/>
                <a:stretch>
                  <a:fillRect b="-163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矩形 266">
                <a:extLst>
                  <a:ext uri="{FF2B5EF4-FFF2-40B4-BE49-F238E27FC236}">
                    <a16:creationId xmlns:a16="http://schemas.microsoft.com/office/drawing/2014/main" id="{139EE066-AFA8-4FBC-A73E-2E7062039CF0}"/>
                  </a:ext>
                </a:extLst>
              </p:cNvPr>
              <p:cNvSpPr/>
              <p:nvPr/>
            </p:nvSpPr>
            <p:spPr bwMode="auto">
              <a:xfrm>
                <a:off x="2771800" y="201737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𝑒𝑑𝑥</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67" name="矩形 266">
                <a:extLst>
                  <a:ext uri="{FF2B5EF4-FFF2-40B4-BE49-F238E27FC236}">
                    <a16:creationId xmlns:a16="http://schemas.microsoft.com/office/drawing/2014/main" id="{139EE066-AFA8-4FBC-A73E-2E7062039CF0}"/>
                  </a:ext>
                </a:extLst>
              </p:cNvPr>
              <p:cNvSpPr>
                <a:spLocks noRot="1" noChangeAspect="1" noMove="1" noResize="1" noEditPoints="1" noAdjustHandles="1" noChangeArrowheads="1" noChangeShapeType="1" noTextEdit="1"/>
              </p:cNvSpPr>
              <p:nvPr/>
            </p:nvSpPr>
            <p:spPr bwMode="auto">
              <a:xfrm>
                <a:off x="2771800" y="2017373"/>
                <a:ext cx="3312368" cy="360040"/>
              </a:xfrm>
              <a:prstGeom prst="rect">
                <a:avLst/>
              </a:prstGeom>
              <a:blipFill>
                <a:blip r:embed="rId87"/>
                <a:stretch>
                  <a:fillRect b="-163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矩形 267">
                <a:extLst>
                  <a:ext uri="{FF2B5EF4-FFF2-40B4-BE49-F238E27FC236}">
                    <a16:creationId xmlns:a16="http://schemas.microsoft.com/office/drawing/2014/main" id="{6CC8FBAA-4089-4422-AC56-37991B6FFBDE}"/>
                  </a:ext>
                </a:extLst>
              </p:cNvPr>
              <p:cNvSpPr/>
              <p:nvPr/>
            </p:nvSpPr>
            <p:spPr bwMode="auto">
              <a:xfrm>
                <a:off x="2771800" y="34575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68" name="矩形 267">
                <a:extLst>
                  <a:ext uri="{FF2B5EF4-FFF2-40B4-BE49-F238E27FC236}">
                    <a16:creationId xmlns:a16="http://schemas.microsoft.com/office/drawing/2014/main" id="{6CC8FBAA-4089-4422-AC56-37991B6FFBDE}"/>
                  </a:ext>
                </a:extLst>
              </p:cNvPr>
              <p:cNvSpPr>
                <a:spLocks noRot="1" noChangeAspect="1" noMove="1" noResize="1" noEditPoints="1" noAdjustHandles="1" noChangeArrowheads="1" noChangeShapeType="1" noTextEdit="1"/>
              </p:cNvSpPr>
              <p:nvPr/>
            </p:nvSpPr>
            <p:spPr bwMode="auto">
              <a:xfrm>
                <a:off x="2771800" y="3457533"/>
                <a:ext cx="3312368" cy="360040"/>
              </a:xfrm>
              <a:prstGeom prst="rect">
                <a:avLst/>
              </a:prstGeom>
              <a:blipFill>
                <a:blip r:embed="rId88"/>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矩形 268">
                <a:extLst>
                  <a:ext uri="{FF2B5EF4-FFF2-40B4-BE49-F238E27FC236}">
                    <a16:creationId xmlns:a16="http://schemas.microsoft.com/office/drawing/2014/main" id="{2F43C909-F6C6-42D9-AEA1-EC2AE82EE84C}"/>
                  </a:ext>
                </a:extLst>
              </p:cNvPr>
              <p:cNvSpPr/>
              <p:nvPr/>
            </p:nvSpPr>
            <p:spPr bwMode="auto">
              <a:xfrm>
                <a:off x="2771800" y="381757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69" name="矩形 268">
                <a:extLst>
                  <a:ext uri="{FF2B5EF4-FFF2-40B4-BE49-F238E27FC236}">
                    <a16:creationId xmlns:a16="http://schemas.microsoft.com/office/drawing/2014/main" id="{2F43C909-F6C6-42D9-AEA1-EC2AE82EE84C}"/>
                  </a:ext>
                </a:extLst>
              </p:cNvPr>
              <p:cNvSpPr>
                <a:spLocks noRot="1" noChangeAspect="1" noMove="1" noResize="1" noEditPoints="1" noAdjustHandles="1" noChangeArrowheads="1" noChangeShapeType="1" noTextEdit="1"/>
              </p:cNvSpPr>
              <p:nvPr/>
            </p:nvSpPr>
            <p:spPr bwMode="auto">
              <a:xfrm>
                <a:off x="2771800" y="3817573"/>
                <a:ext cx="3312368" cy="360040"/>
              </a:xfrm>
              <a:prstGeom prst="rect">
                <a:avLst/>
              </a:prstGeom>
              <a:blipFill>
                <a:blip r:embed="rId89"/>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0" name="矩形 269">
                <a:extLst>
                  <a:ext uri="{FF2B5EF4-FFF2-40B4-BE49-F238E27FC236}">
                    <a16:creationId xmlns:a16="http://schemas.microsoft.com/office/drawing/2014/main" id="{4D08B697-8361-4A9D-8A8D-F7A1D9EC6B58}"/>
                  </a:ext>
                </a:extLst>
              </p:cNvPr>
              <p:cNvSpPr/>
              <p:nvPr/>
            </p:nvSpPr>
            <p:spPr bwMode="auto">
              <a:xfrm>
                <a:off x="2771800" y="489769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70" name="矩形 269">
                <a:extLst>
                  <a:ext uri="{FF2B5EF4-FFF2-40B4-BE49-F238E27FC236}">
                    <a16:creationId xmlns:a16="http://schemas.microsoft.com/office/drawing/2014/main" id="{4D08B697-8361-4A9D-8A8D-F7A1D9EC6B58}"/>
                  </a:ext>
                </a:extLst>
              </p:cNvPr>
              <p:cNvSpPr>
                <a:spLocks noRot="1" noChangeAspect="1" noMove="1" noResize="1" noEditPoints="1" noAdjustHandles="1" noChangeArrowheads="1" noChangeShapeType="1" noTextEdit="1"/>
              </p:cNvSpPr>
              <p:nvPr/>
            </p:nvSpPr>
            <p:spPr bwMode="auto">
              <a:xfrm>
                <a:off x="2771800" y="4897693"/>
                <a:ext cx="3312368" cy="360040"/>
              </a:xfrm>
              <a:prstGeom prst="rect">
                <a:avLst/>
              </a:prstGeom>
              <a:blipFill>
                <a:blip r:embed="rId90"/>
                <a:stretch>
                  <a:fillRect b="-327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1" name="矩形 270">
                <a:extLst>
                  <a:ext uri="{FF2B5EF4-FFF2-40B4-BE49-F238E27FC236}">
                    <a16:creationId xmlns:a16="http://schemas.microsoft.com/office/drawing/2014/main" id="{63D332B8-D6CA-4AB2-8924-F2602F209ECA}"/>
                  </a:ext>
                </a:extLst>
              </p:cNvPr>
              <p:cNvSpPr/>
              <p:nvPr/>
            </p:nvSpPr>
            <p:spPr bwMode="auto">
              <a:xfrm>
                <a:off x="2771800" y="5257733"/>
                <a:ext cx="3312368" cy="360040"/>
              </a:xfrm>
              <a:prstGeom prst="rect">
                <a:avLst/>
              </a:prstGeom>
              <a:solidFill>
                <a:srgbClr val="FFFFFF"/>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𝐴𝑣𝑎𝑙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271" name="矩形 270">
                <a:extLst>
                  <a:ext uri="{FF2B5EF4-FFF2-40B4-BE49-F238E27FC236}">
                    <a16:creationId xmlns:a16="http://schemas.microsoft.com/office/drawing/2014/main" id="{63D332B8-D6CA-4AB2-8924-F2602F209ECA}"/>
                  </a:ext>
                </a:extLst>
              </p:cNvPr>
              <p:cNvSpPr>
                <a:spLocks noRot="1" noChangeAspect="1" noMove="1" noResize="1" noEditPoints="1" noAdjustHandles="1" noChangeArrowheads="1" noChangeShapeType="1" noTextEdit="1"/>
              </p:cNvSpPr>
              <p:nvPr/>
            </p:nvSpPr>
            <p:spPr bwMode="auto">
              <a:xfrm>
                <a:off x="2771800" y="5257733"/>
                <a:ext cx="3312368" cy="360040"/>
              </a:xfrm>
              <a:prstGeom prst="rect">
                <a:avLst/>
              </a:prstGeom>
              <a:blipFill>
                <a:blip r:embed="rId91"/>
                <a:stretch>
                  <a:fillRect b="-1613"/>
                </a:stretch>
              </a:blipFill>
              <a:ln w="9525">
                <a:solidFill>
                  <a:schemeClr val="tx1"/>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958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up)">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wipe(up)">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wipe(up)">
                                      <p:cBhvr>
                                        <p:cTn id="17" dur="500"/>
                                        <p:tgtEl>
                                          <p:spTgt spid="1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wipe(left)">
                                      <p:cBhvr>
                                        <p:cTn id="22" dur="500"/>
                                        <p:tgtEl>
                                          <p:spTgt spid="13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left)">
                                      <p:cBhvr>
                                        <p:cTn id="25" dur="500"/>
                                        <p:tgtEl>
                                          <p:spTgt spid="1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left)">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1" fill="hold" grpId="1" nodeType="clickEffect">
                                  <p:stCondLst>
                                    <p:cond delay="0"/>
                                  </p:stCondLst>
                                  <p:childTnLst>
                                    <p:animEffect transition="out" filter="wipe(up)">
                                      <p:cBhvr>
                                        <p:cTn id="37" dur="500"/>
                                        <p:tgtEl>
                                          <p:spTgt spid="112"/>
                                        </p:tgtEl>
                                      </p:cBhvr>
                                    </p:animEffect>
                                    <p:set>
                                      <p:cBhvr>
                                        <p:cTn id="38" dur="1" fill="hold">
                                          <p:stCondLst>
                                            <p:cond delay="499"/>
                                          </p:stCondLst>
                                        </p:cTn>
                                        <p:tgtEl>
                                          <p:spTgt spid="112"/>
                                        </p:tgtEl>
                                        <p:attrNameLst>
                                          <p:attrName>style.visibility</p:attrName>
                                        </p:attrNameLst>
                                      </p:cBhvr>
                                      <p:to>
                                        <p:strVal val="hidden"/>
                                      </p:to>
                                    </p:se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wipe(up)">
                                      <p:cBhvr>
                                        <p:cTn id="47" dur="500"/>
                                        <p:tgtEl>
                                          <p:spTgt spid="1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wipe(up)">
                                      <p:cBhvr>
                                        <p:cTn id="52" dur="500"/>
                                        <p:tgtEl>
                                          <p:spTgt spid="1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wipe(left)">
                                      <p:cBhvr>
                                        <p:cTn id="57" dur="500"/>
                                        <p:tgtEl>
                                          <p:spTgt spid="14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wipe(left)">
                                      <p:cBhvr>
                                        <p:cTn id="60" dur="500"/>
                                        <p:tgtEl>
                                          <p:spTgt spid="14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7"/>
                                        </p:tgtEl>
                                        <p:attrNameLst>
                                          <p:attrName>style.visibility</p:attrName>
                                        </p:attrNameLst>
                                      </p:cBhvr>
                                      <p:to>
                                        <p:strVal val="visible"/>
                                      </p:to>
                                    </p:set>
                                    <p:animEffect transition="in" filter="wipe(left)">
                                      <p:cBhvr>
                                        <p:cTn id="65" dur="500"/>
                                        <p:tgtEl>
                                          <p:spTgt spid="14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8"/>
                                        </p:tgtEl>
                                        <p:attrNameLst>
                                          <p:attrName>style.visibility</p:attrName>
                                        </p:attrNameLst>
                                      </p:cBhvr>
                                      <p:to>
                                        <p:strVal val="visible"/>
                                      </p:to>
                                    </p:set>
                                    <p:animEffect transition="in" filter="wipe(left)">
                                      <p:cBhvr>
                                        <p:cTn id="68" dur="500"/>
                                        <p:tgtEl>
                                          <p:spTgt spid="14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1" fill="hold" grpId="1" nodeType="clickEffect">
                                  <p:stCondLst>
                                    <p:cond delay="0"/>
                                  </p:stCondLst>
                                  <p:childTnLst>
                                    <p:animEffect transition="out" filter="wipe(up)">
                                      <p:cBhvr>
                                        <p:cTn id="72" dur="500"/>
                                        <p:tgtEl>
                                          <p:spTgt spid="113"/>
                                        </p:tgtEl>
                                      </p:cBhvr>
                                    </p:animEffect>
                                    <p:set>
                                      <p:cBhvr>
                                        <p:cTn id="73" dur="1" fill="hold">
                                          <p:stCondLst>
                                            <p:cond delay="499"/>
                                          </p:stCondLst>
                                        </p:cTn>
                                        <p:tgtEl>
                                          <p:spTgt spid="113"/>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wipe(up)">
                                      <p:cBhvr>
                                        <p:cTn id="77" dur="500"/>
                                        <p:tgtEl>
                                          <p:spTgt spid="1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49"/>
                                        </p:tgtEl>
                                        <p:attrNameLst>
                                          <p:attrName>style.visibility</p:attrName>
                                        </p:attrNameLst>
                                      </p:cBhvr>
                                      <p:to>
                                        <p:strVal val="visible"/>
                                      </p:to>
                                    </p:set>
                                    <p:animEffect transition="in" filter="wipe(up)">
                                      <p:cBhvr>
                                        <p:cTn id="82" dur="500"/>
                                        <p:tgtEl>
                                          <p:spTgt spid="1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left)">
                                      <p:cBhvr>
                                        <p:cTn id="87" dur="500"/>
                                        <p:tgtEl>
                                          <p:spTgt spid="15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0"/>
                                        </p:tgtEl>
                                        <p:attrNameLst>
                                          <p:attrName>style.visibility</p:attrName>
                                        </p:attrNameLst>
                                      </p:cBhvr>
                                      <p:to>
                                        <p:strVal val="visible"/>
                                      </p:to>
                                    </p:set>
                                    <p:animEffect transition="in" filter="wipe(left)">
                                      <p:cBhvr>
                                        <p:cTn id="93" dur="500"/>
                                        <p:tgtEl>
                                          <p:spTgt spid="15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wipe(left)">
                                      <p:cBhvr>
                                        <p:cTn id="98" dur="500"/>
                                        <p:tgtEl>
                                          <p:spTgt spid="157"/>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58"/>
                                        </p:tgtEl>
                                        <p:attrNameLst>
                                          <p:attrName>style.visibility</p:attrName>
                                        </p:attrNameLst>
                                      </p:cBhvr>
                                      <p:to>
                                        <p:strVal val="visible"/>
                                      </p:to>
                                    </p:set>
                                    <p:animEffect transition="in" filter="wipe(left)">
                                      <p:cBhvr>
                                        <p:cTn id="101" dur="500"/>
                                        <p:tgtEl>
                                          <p:spTgt spid="15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xit" presetSubtype="1" fill="hold" grpId="1" nodeType="clickEffect">
                                  <p:stCondLst>
                                    <p:cond delay="0"/>
                                  </p:stCondLst>
                                  <p:childTnLst>
                                    <p:animEffect transition="out" filter="wipe(up)">
                                      <p:cBhvr>
                                        <p:cTn id="108" dur="500"/>
                                        <p:tgtEl>
                                          <p:spTgt spid="114"/>
                                        </p:tgtEl>
                                      </p:cBhvr>
                                    </p:animEffect>
                                    <p:set>
                                      <p:cBhvr>
                                        <p:cTn id="109" dur="1" fill="hold">
                                          <p:stCondLst>
                                            <p:cond delay="499"/>
                                          </p:stCondLst>
                                        </p:cTn>
                                        <p:tgtEl>
                                          <p:spTgt spid="114"/>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1" fill="hold" grpId="0"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up)">
                                      <p:cBhvr>
                                        <p:cTn id="113" dur="5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159"/>
                                        </p:tgtEl>
                                        <p:attrNameLst>
                                          <p:attrName>style.visibility</p:attrName>
                                        </p:attrNameLst>
                                      </p:cBhvr>
                                      <p:to>
                                        <p:strVal val="visible"/>
                                      </p:to>
                                    </p:set>
                                    <p:animEffect transition="in" filter="wipe(up)">
                                      <p:cBhvr>
                                        <p:cTn id="118" dur="500"/>
                                        <p:tgtEl>
                                          <p:spTgt spid="15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160"/>
                                        </p:tgtEl>
                                        <p:attrNameLst>
                                          <p:attrName>style.visibility</p:attrName>
                                        </p:attrNameLst>
                                      </p:cBhvr>
                                      <p:to>
                                        <p:strVal val="visible"/>
                                      </p:to>
                                    </p:set>
                                    <p:animEffect transition="in" filter="wipe(up)">
                                      <p:cBhvr>
                                        <p:cTn id="123" dur="500"/>
                                        <p:tgtEl>
                                          <p:spTgt spid="16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62"/>
                                        </p:tgtEl>
                                        <p:attrNameLst>
                                          <p:attrName>style.visibility</p:attrName>
                                        </p:attrNameLst>
                                      </p:cBhvr>
                                      <p:to>
                                        <p:strVal val="visible"/>
                                      </p:to>
                                    </p:set>
                                    <p:animEffect transition="in" filter="wipe(left)">
                                      <p:cBhvr>
                                        <p:cTn id="128" dur="500"/>
                                        <p:tgtEl>
                                          <p:spTgt spid="162"/>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wipe(left)">
                                      <p:cBhvr>
                                        <p:cTn id="131" dur="500"/>
                                        <p:tgtEl>
                                          <p:spTgt spid="163"/>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161"/>
                                        </p:tgtEl>
                                        <p:attrNameLst>
                                          <p:attrName>style.visibility</p:attrName>
                                        </p:attrNameLst>
                                      </p:cBhvr>
                                      <p:to>
                                        <p:strVal val="visible"/>
                                      </p:to>
                                    </p:set>
                                    <p:animEffect transition="in" filter="wipe(left)">
                                      <p:cBhvr>
                                        <p:cTn id="134" dur="500"/>
                                        <p:tgtEl>
                                          <p:spTgt spid="16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67"/>
                                        </p:tgtEl>
                                        <p:attrNameLst>
                                          <p:attrName>style.visibility</p:attrName>
                                        </p:attrNameLst>
                                      </p:cBhvr>
                                      <p:to>
                                        <p:strVal val="visible"/>
                                      </p:to>
                                    </p:set>
                                    <p:animEffect transition="in" filter="wipe(left)">
                                      <p:cBhvr>
                                        <p:cTn id="139" dur="500"/>
                                        <p:tgtEl>
                                          <p:spTgt spid="167"/>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66"/>
                                        </p:tgtEl>
                                        <p:attrNameLst>
                                          <p:attrName>style.visibility</p:attrName>
                                        </p:attrNameLst>
                                      </p:cBhvr>
                                      <p:to>
                                        <p:strVal val="visible"/>
                                      </p:to>
                                    </p:set>
                                    <p:animEffect transition="in" filter="wipe(left)">
                                      <p:cBhvr>
                                        <p:cTn id="142" dur="500"/>
                                        <p:tgtEl>
                                          <p:spTgt spid="166"/>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165"/>
                                        </p:tgtEl>
                                        <p:attrNameLst>
                                          <p:attrName>style.visibility</p:attrName>
                                        </p:attrNameLst>
                                      </p:cBhvr>
                                      <p:to>
                                        <p:strVal val="visible"/>
                                      </p:to>
                                    </p:set>
                                    <p:animEffect transition="in" filter="wipe(left)">
                                      <p:cBhvr>
                                        <p:cTn id="145" dur="500"/>
                                        <p:tgtEl>
                                          <p:spTgt spid="165"/>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xit" presetSubtype="1" fill="hold" grpId="1" nodeType="clickEffect">
                                  <p:stCondLst>
                                    <p:cond delay="0"/>
                                  </p:stCondLst>
                                  <p:childTnLst>
                                    <p:animEffect transition="out" filter="wipe(up)">
                                      <p:cBhvr>
                                        <p:cTn id="149" dur="500"/>
                                        <p:tgtEl>
                                          <p:spTgt spid="115"/>
                                        </p:tgtEl>
                                      </p:cBhvr>
                                    </p:animEffect>
                                    <p:set>
                                      <p:cBhvr>
                                        <p:cTn id="150" dur="1" fill="hold">
                                          <p:stCondLst>
                                            <p:cond delay="499"/>
                                          </p:stCondLst>
                                        </p:cTn>
                                        <p:tgtEl>
                                          <p:spTgt spid="115"/>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1" fill="hold" grpId="0" nodeType="afterEffect">
                                  <p:stCondLst>
                                    <p:cond delay="0"/>
                                  </p:stCondLst>
                                  <p:childTnLst>
                                    <p:set>
                                      <p:cBhvr>
                                        <p:cTn id="153" dur="1" fill="hold">
                                          <p:stCondLst>
                                            <p:cond delay="0"/>
                                          </p:stCondLst>
                                        </p:cTn>
                                        <p:tgtEl>
                                          <p:spTgt spid="118"/>
                                        </p:tgtEl>
                                        <p:attrNameLst>
                                          <p:attrName>style.visibility</p:attrName>
                                        </p:attrNameLst>
                                      </p:cBhvr>
                                      <p:to>
                                        <p:strVal val="visible"/>
                                      </p:to>
                                    </p:set>
                                    <p:animEffect transition="in" filter="wipe(up)">
                                      <p:cBhvr>
                                        <p:cTn id="154" dur="500"/>
                                        <p:tgtEl>
                                          <p:spTgt spid="11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168"/>
                                        </p:tgtEl>
                                        <p:attrNameLst>
                                          <p:attrName>style.visibility</p:attrName>
                                        </p:attrNameLst>
                                      </p:cBhvr>
                                      <p:to>
                                        <p:strVal val="visible"/>
                                      </p:to>
                                    </p:set>
                                    <p:animEffect transition="in" filter="wipe(up)">
                                      <p:cBhvr>
                                        <p:cTn id="159" dur="500"/>
                                        <p:tgtEl>
                                          <p:spTgt spid="16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71"/>
                                        </p:tgtEl>
                                        <p:attrNameLst>
                                          <p:attrName>style.visibility</p:attrName>
                                        </p:attrNameLst>
                                      </p:cBhvr>
                                      <p:to>
                                        <p:strVal val="visible"/>
                                      </p:to>
                                    </p:set>
                                    <p:animEffect transition="in" filter="wipe(left)">
                                      <p:cBhvr>
                                        <p:cTn id="164" dur="500"/>
                                        <p:tgtEl>
                                          <p:spTgt spid="171"/>
                                        </p:tgtEl>
                                      </p:cBhvr>
                                    </p:animEffect>
                                  </p:childTnLst>
                                </p:cTn>
                              </p:par>
                              <p:par>
                                <p:cTn id="165" presetID="22" presetClass="entr" presetSubtype="8" fill="hold" grpId="0" nodeType="withEffect">
                                  <p:stCondLst>
                                    <p:cond delay="0"/>
                                  </p:stCondLst>
                                  <p:childTnLst>
                                    <p:set>
                                      <p:cBhvr>
                                        <p:cTn id="166" dur="1" fill="hold">
                                          <p:stCondLst>
                                            <p:cond delay="0"/>
                                          </p:stCondLst>
                                        </p:cTn>
                                        <p:tgtEl>
                                          <p:spTgt spid="174"/>
                                        </p:tgtEl>
                                        <p:attrNameLst>
                                          <p:attrName>style.visibility</p:attrName>
                                        </p:attrNameLst>
                                      </p:cBhvr>
                                      <p:to>
                                        <p:strVal val="visible"/>
                                      </p:to>
                                    </p:set>
                                    <p:animEffect transition="in" filter="wipe(left)">
                                      <p:cBhvr>
                                        <p:cTn id="167" dur="500"/>
                                        <p:tgtEl>
                                          <p:spTgt spid="174"/>
                                        </p:tgtEl>
                                      </p:cBhvr>
                                    </p:animEffect>
                                  </p:childTnLst>
                                </p:cTn>
                              </p:par>
                              <p:par>
                                <p:cTn id="168" presetID="22" presetClass="entr" presetSubtype="8" fill="hold" grpId="0" nodeType="withEffect">
                                  <p:stCondLst>
                                    <p:cond delay="0"/>
                                  </p:stCondLst>
                                  <p:childTnLst>
                                    <p:set>
                                      <p:cBhvr>
                                        <p:cTn id="169" dur="1" fill="hold">
                                          <p:stCondLst>
                                            <p:cond delay="0"/>
                                          </p:stCondLst>
                                        </p:cTn>
                                        <p:tgtEl>
                                          <p:spTgt spid="169"/>
                                        </p:tgtEl>
                                        <p:attrNameLst>
                                          <p:attrName>style.visibility</p:attrName>
                                        </p:attrNameLst>
                                      </p:cBhvr>
                                      <p:to>
                                        <p:strVal val="visible"/>
                                      </p:to>
                                    </p:set>
                                    <p:animEffect transition="in" filter="wipe(left)">
                                      <p:cBhvr>
                                        <p:cTn id="170" dur="500"/>
                                        <p:tgtEl>
                                          <p:spTgt spid="16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77"/>
                                        </p:tgtEl>
                                        <p:attrNameLst>
                                          <p:attrName>style.visibility</p:attrName>
                                        </p:attrNameLst>
                                      </p:cBhvr>
                                      <p:to>
                                        <p:strVal val="visible"/>
                                      </p:to>
                                    </p:set>
                                    <p:animEffect transition="in" filter="wipe(left)">
                                      <p:cBhvr>
                                        <p:cTn id="175" dur="500"/>
                                        <p:tgtEl>
                                          <p:spTgt spid="177"/>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178"/>
                                        </p:tgtEl>
                                        <p:attrNameLst>
                                          <p:attrName>style.visibility</p:attrName>
                                        </p:attrNameLst>
                                      </p:cBhvr>
                                      <p:to>
                                        <p:strVal val="visible"/>
                                      </p:to>
                                    </p:set>
                                    <p:animEffect transition="in" filter="wipe(left)">
                                      <p:cBhvr>
                                        <p:cTn id="178" dur="500"/>
                                        <p:tgtEl>
                                          <p:spTgt spid="178"/>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175"/>
                                        </p:tgtEl>
                                        <p:attrNameLst>
                                          <p:attrName>style.visibility</p:attrName>
                                        </p:attrNameLst>
                                      </p:cBhvr>
                                      <p:to>
                                        <p:strVal val="visible"/>
                                      </p:to>
                                    </p:set>
                                    <p:animEffect transition="in" filter="wipe(left)">
                                      <p:cBhvr>
                                        <p:cTn id="181" dur="500"/>
                                        <p:tgtEl>
                                          <p:spTgt spid="1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xit" presetSubtype="1" fill="hold" grpId="1" nodeType="clickEffect">
                                  <p:stCondLst>
                                    <p:cond delay="0"/>
                                  </p:stCondLst>
                                  <p:childTnLst>
                                    <p:animEffect transition="out" filter="wipe(up)">
                                      <p:cBhvr>
                                        <p:cTn id="185" dur="500"/>
                                        <p:tgtEl>
                                          <p:spTgt spid="118"/>
                                        </p:tgtEl>
                                      </p:cBhvr>
                                    </p:animEffect>
                                    <p:set>
                                      <p:cBhvr>
                                        <p:cTn id="186" dur="1" fill="hold">
                                          <p:stCondLst>
                                            <p:cond delay="499"/>
                                          </p:stCondLst>
                                        </p:cTn>
                                        <p:tgtEl>
                                          <p:spTgt spid="118"/>
                                        </p:tgtEl>
                                        <p:attrNameLst>
                                          <p:attrName>style.visibility</p:attrName>
                                        </p:attrNameLst>
                                      </p:cBhvr>
                                      <p:to>
                                        <p:strVal val="hidden"/>
                                      </p:to>
                                    </p:set>
                                  </p:childTnLst>
                                </p:cTn>
                              </p:par>
                            </p:childTnLst>
                          </p:cTn>
                        </p:par>
                        <p:par>
                          <p:cTn id="187" fill="hold">
                            <p:stCondLst>
                              <p:cond delay="500"/>
                            </p:stCondLst>
                            <p:childTnLst>
                              <p:par>
                                <p:cTn id="188" presetID="22" presetClass="entr" presetSubtype="1" fill="hold" grpId="0" nodeType="afterEffect">
                                  <p:stCondLst>
                                    <p:cond delay="0"/>
                                  </p:stCondLst>
                                  <p:childTnLst>
                                    <p:set>
                                      <p:cBhvr>
                                        <p:cTn id="189" dur="1" fill="hold">
                                          <p:stCondLst>
                                            <p:cond delay="0"/>
                                          </p:stCondLst>
                                        </p:cTn>
                                        <p:tgtEl>
                                          <p:spTgt spid="119"/>
                                        </p:tgtEl>
                                        <p:attrNameLst>
                                          <p:attrName>style.visibility</p:attrName>
                                        </p:attrNameLst>
                                      </p:cBhvr>
                                      <p:to>
                                        <p:strVal val="visible"/>
                                      </p:to>
                                    </p:set>
                                    <p:animEffect transition="in" filter="wipe(up)">
                                      <p:cBhvr>
                                        <p:cTn id="190" dur="500"/>
                                        <p:tgtEl>
                                          <p:spTgt spid="119"/>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1" fill="hold" grpId="0" nodeType="clickEffect">
                                  <p:stCondLst>
                                    <p:cond delay="0"/>
                                  </p:stCondLst>
                                  <p:childTnLst>
                                    <p:set>
                                      <p:cBhvr>
                                        <p:cTn id="194" dur="1" fill="hold">
                                          <p:stCondLst>
                                            <p:cond delay="0"/>
                                          </p:stCondLst>
                                        </p:cTn>
                                        <p:tgtEl>
                                          <p:spTgt spid="184"/>
                                        </p:tgtEl>
                                        <p:attrNameLst>
                                          <p:attrName>style.visibility</p:attrName>
                                        </p:attrNameLst>
                                      </p:cBhvr>
                                      <p:to>
                                        <p:strVal val="visible"/>
                                      </p:to>
                                    </p:set>
                                    <p:animEffect transition="in" filter="wipe(up)">
                                      <p:cBhvr>
                                        <p:cTn id="195" dur="500"/>
                                        <p:tgtEl>
                                          <p:spTgt spid="184"/>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1" fill="hold" grpId="0" nodeType="clickEffect">
                                  <p:stCondLst>
                                    <p:cond delay="0"/>
                                  </p:stCondLst>
                                  <p:childTnLst>
                                    <p:set>
                                      <p:cBhvr>
                                        <p:cTn id="199" dur="1" fill="hold">
                                          <p:stCondLst>
                                            <p:cond delay="0"/>
                                          </p:stCondLst>
                                        </p:cTn>
                                        <p:tgtEl>
                                          <p:spTgt spid="186"/>
                                        </p:tgtEl>
                                        <p:attrNameLst>
                                          <p:attrName>style.visibility</p:attrName>
                                        </p:attrNameLst>
                                      </p:cBhvr>
                                      <p:to>
                                        <p:strVal val="visible"/>
                                      </p:to>
                                    </p:set>
                                    <p:animEffect transition="in" filter="wipe(up)">
                                      <p:cBhvr>
                                        <p:cTn id="200" dur="500"/>
                                        <p:tgtEl>
                                          <p:spTgt spid="18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190"/>
                                        </p:tgtEl>
                                        <p:attrNameLst>
                                          <p:attrName>style.visibility</p:attrName>
                                        </p:attrNameLst>
                                      </p:cBhvr>
                                      <p:to>
                                        <p:strVal val="visible"/>
                                      </p:to>
                                    </p:set>
                                    <p:animEffect transition="in" filter="wipe(left)">
                                      <p:cBhvr>
                                        <p:cTn id="205" dur="500"/>
                                        <p:tgtEl>
                                          <p:spTgt spid="190"/>
                                        </p:tgtEl>
                                      </p:cBhvr>
                                    </p:animEffect>
                                  </p:childTnLst>
                                </p:cTn>
                              </p:par>
                              <p:par>
                                <p:cTn id="206" presetID="22" presetClass="entr" presetSubtype="8" fill="hold" grpId="0" nodeType="withEffect">
                                  <p:stCondLst>
                                    <p:cond delay="0"/>
                                  </p:stCondLst>
                                  <p:childTnLst>
                                    <p:set>
                                      <p:cBhvr>
                                        <p:cTn id="207" dur="1" fill="hold">
                                          <p:stCondLst>
                                            <p:cond delay="0"/>
                                          </p:stCondLst>
                                        </p:cTn>
                                        <p:tgtEl>
                                          <p:spTgt spid="187"/>
                                        </p:tgtEl>
                                        <p:attrNameLst>
                                          <p:attrName>style.visibility</p:attrName>
                                        </p:attrNameLst>
                                      </p:cBhvr>
                                      <p:to>
                                        <p:strVal val="visible"/>
                                      </p:to>
                                    </p:set>
                                    <p:animEffect transition="in" filter="wipe(left)">
                                      <p:cBhvr>
                                        <p:cTn id="208" dur="500"/>
                                        <p:tgtEl>
                                          <p:spTgt spid="187"/>
                                        </p:tgtEl>
                                      </p:cBhvr>
                                    </p:animEffect>
                                  </p:childTnLst>
                                </p:cTn>
                              </p:par>
                              <p:par>
                                <p:cTn id="209" presetID="22" presetClass="entr" presetSubtype="8" fill="hold" grpId="0" nodeType="withEffect">
                                  <p:stCondLst>
                                    <p:cond delay="0"/>
                                  </p:stCondLst>
                                  <p:childTnLst>
                                    <p:set>
                                      <p:cBhvr>
                                        <p:cTn id="210" dur="1" fill="hold">
                                          <p:stCondLst>
                                            <p:cond delay="0"/>
                                          </p:stCondLst>
                                        </p:cTn>
                                        <p:tgtEl>
                                          <p:spTgt spid="189"/>
                                        </p:tgtEl>
                                        <p:attrNameLst>
                                          <p:attrName>style.visibility</p:attrName>
                                        </p:attrNameLst>
                                      </p:cBhvr>
                                      <p:to>
                                        <p:strVal val="visible"/>
                                      </p:to>
                                    </p:set>
                                    <p:animEffect transition="in" filter="wipe(left)">
                                      <p:cBhvr>
                                        <p:cTn id="211" dur="500"/>
                                        <p:tgtEl>
                                          <p:spTgt spid="18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03"/>
                                        </p:tgtEl>
                                        <p:attrNameLst>
                                          <p:attrName>style.visibility</p:attrName>
                                        </p:attrNameLst>
                                      </p:cBhvr>
                                      <p:to>
                                        <p:strVal val="visible"/>
                                      </p:to>
                                    </p:set>
                                    <p:animEffect transition="in" filter="wipe(left)">
                                      <p:cBhvr>
                                        <p:cTn id="216" dur="500"/>
                                        <p:tgtEl>
                                          <p:spTgt spid="203"/>
                                        </p:tgtEl>
                                      </p:cBhvr>
                                    </p:animEffect>
                                  </p:childTnLst>
                                </p:cTn>
                              </p:par>
                              <p:par>
                                <p:cTn id="217" presetID="22" presetClass="entr" presetSubtype="8" fill="hold" grpId="0" nodeType="withEffect">
                                  <p:stCondLst>
                                    <p:cond delay="0"/>
                                  </p:stCondLst>
                                  <p:childTnLst>
                                    <p:set>
                                      <p:cBhvr>
                                        <p:cTn id="218" dur="1" fill="hold">
                                          <p:stCondLst>
                                            <p:cond delay="0"/>
                                          </p:stCondLst>
                                        </p:cTn>
                                        <p:tgtEl>
                                          <p:spTgt spid="200"/>
                                        </p:tgtEl>
                                        <p:attrNameLst>
                                          <p:attrName>style.visibility</p:attrName>
                                        </p:attrNameLst>
                                      </p:cBhvr>
                                      <p:to>
                                        <p:strVal val="visible"/>
                                      </p:to>
                                    </p:set>
                                    <p:animEffect transition="in" filter="wipe(left)">
                                      <p:cBhvr>
                                        <p:cTn id="219" dur="500"/>
                                        <p:tgtEl>
                                          <p:spTgt spid="200"/>
                                        </p:tgtEl>
                                      </p:cBhvr>
                                    </p:animEffect>
                                  </p:childTnLst>
                                </p:cTn>
                              </p:par>
                              <p:par>
                                <p:cTn id="220" presetID="22" presetClass="entr" presetSubtype="8" fill="hold" grpId="0" nodeType="withEffect">
                                  <p:stCondLst>
                                    <p:cond delay="0"/>
                                  </p:stCondLst>
                                  <p:childTnLst>
                                    <p:set>
                                      <p:cBhvr>
                                        <p:cTn id="221" dur="1" fill="hold">
                                          <p:stCondLst>
                                            <p:cond delay="0"/>
                                          </p:stCondLst>
                                        </p:cTn>
                                        <p:tgtEl>
                                          <p:spTgt spid="201"/>
                                        </p:tgtEl>
                                        <p:attrNameLst>
                                          <p:attrName>style.visibility</p:attrName>
                                        </p:attrNameLst>
                                      </p:cBhvr>
                                      <p:to>
                                        <p:strVal val="visible"/>
                                      </p:to>
                                    </p:set>
                                    <p:animEffect transition="in" filter="wipe(left)">
                                      <p:cBhvr>
                                        <p:cTn id="222" dur="500"/>
                                        <p:tgtEl>
                                          <p:spTgt spid="20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xit" presetSubtype="1" fill="hold" grpId="1" nodeType="clickEffect">
                                  <p:stCondLst>
                                    <p:cond delay="0"/>
                                  </p:stCondLst>
                                  <p:childTnLst>
                                    <p:animEffect transition="out" filter="wipe(up)">
                                      <p:cBhvr>
                                        <p:cTn id="226" dur="500"/>
                                        <p:tgtEl>
                                          <p:spTgt spid="119"/>
                                        </p:tgtEl>
                                      </p:cBhvr>
                                    </p:animEffect>
                                    <p:set>
                                      <p:cBhvr>
                                        <p:cTn id="227" dur="1" fill="hold">
                                          <p:stCondLst>
                                            <p:cond delay="499"/>
                                          </p:stCondLst>
                                        </p:cTn>
                                        <p:tgtEl>
                                          <p:spTgt spid="119"/>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1" fill="hold" grpId="0" nodeType="afterEffect">
                                  <p:stCondLst>
                                    <p:cond delay="0"/>
                                  </p:stCondLst>
                                  <p:childTnLst>
                                    <p:set>
                                      <p:cBhvr>
                                        <p:cTn id="230" dur="1" fill="hold">
                                          <p:stCondLst>
                                            <p:cond delay="0"/>
                                          </p:stCondLst>
                                        </p:cTn>
                                        <p:tgtEl>
                                          <p:spTgt spid="135"/>
                                        </p:tgtEl>
                                        <p:attrNameLst>
                                          <p:attrName>style.visibility</p:attrName>
                                        </p:attrNameLst>
                                      </p:cBhvr>
                                      <p:to>
                                        <p:strVal val="visible"/>
                                      </p:to>
                                    </p:set>
                                    <p:animEffect transition="in" filter="wipe(up)">
                                      <p:cBhvr>
                                        <p:cTn id="231" dur="500"/>
                                        <p:tgtEl>
                                          <p:spTgt spid="13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206"/>
                                        </p:tgtEl>
                                        <p:attrNameLst>
                                          <p:attrName>style.visibility</p:attrName>
                                        </p:attrNameLst>
                                      </p:cBhvr>
                                      <p:to>
                                        <p:strVal val="visible"/>
                                      </p:to>
                                    </p:set>
                                    <p:animEffect transition="in" filter="wipe(left)">
                                      <p:cBhvr>
                                        <p:cTn id="236" dur="500"/>
                                        <p:tgtEl>
                                          <p:spTgt spid="206"/>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204"/>
                                        </p:tgtEl>
                                        <p:attrNameLst>
                                          <p:attrName>style.visibility</p:attrName>
                                        </p:attrNameLst>
                                      </p:cBhvr>
                                      <p:to>
                                        <p:strVal val="visible"/>
                                      </p:to>
                                    </p:set>
                                    <p:animEffect transition="in" filter="wipe(left)">
                                      <p:cBhvr>
                                        <p:cTn id="239" dur="500"/>
                                        <p:tgtEl>
                                          <p:spTgt spid="204"/>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212"/>
                                        </p:tgtEl>
                                        <p:attrNameLst>
                                          <p:attrName>style.visibility</p:attrName>
                                        </p:attrNameLst>
                                      </p:cBhvr>
                                      <p:to>
                                        <p:strVal val="visible"/>
                                      </p:to>
                                    </p:set>
                                    <p:animEffect transition="in" filter="wipe(left)">
                                      <p:cBhvr>
                                        <p:cTn id="244" dur="500"/>
                                        <p:tgtEl>
                                          <p:spTgt spid="212"/>
                                        </p:tgtEl>
                                      </p:cBhvr>
                                    </p:animEffect>
                                  </p:childTnLst>
                                </p:cTn>
                              </p:par>
                              <p:par>
                                <p:cTn id="245" presetID="22" presetClass="entr" presetSubtype="8" fill="hold" grpId="0" nodeType="withEffect">
                                  <p:stCondLst>
                                    <p:cond delay="0"/>
                                  </p:stCondLst>
                                  <p:childTnLst>
                                    <p:set>
                                      <p:cBhvr>
                                        <p:cTn id="246" dur="1" fill="hold">
                                          <p:stCondLst>
                                            <p:cond delay="0"/>
                                          </p:stCondLst>
                                        </p:cTn>
                                        <p:tgtEl>
                                          <p:spTgt spid="207"/>
                                        </p:tgtEl>
                                        <p:attrNameLst>
                                          <p:attrName>style.visibility</p:attrName>
                                        </p:attrNameLst>
                                      </p:cBhvr>
                                      <p:to>
                                        <p:strVal val="visible"/>
                                      </p:to>
                                    </p:set>
                                    <p:animEffect transition="in" filter="wipe(left)">
                                      <p:cBhvr>
                                        <p:cTn id="247" dur="500"/>
                                        <p:tgtEl>
                                          <p:spTgt spid="207"/>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xit" presetSubtype="1" fill="hold" grpId="1" nodeType="clickEffect">
                                  <p:stCondLst>
                                    <p:cond delay="0"/>
                                  </p:stCondLst>
                                  <p:childTnLst>
                                    <p:animEffect transition="out" filter="wipe(up)">
                                      <p:cBhvr>
                                        <p:cTn id="251" dur="500"/>
                                        <p:tgtEl>
                                          <p:spTgt spid="135"/>
                                        </p:tgtEl>
                                      </p:cBhvr>
                                    </p:animEffect>
                                    <p:set>
                                      <p:cBhvr>
                                        <p:cTn id="252" dur="1" fill="hold">
                                          <p:stCondLst>
                                            <p:cond delay="499"/>
                                          </p:stCondLst>
                                        </p:cTn>
                                        <p:tgtEl>
                                          <p:spTgt spid="135"/>
                                        </p:tgtEl>
                                        <p:attrNameLst>
                                          <p:attrName>style.visibility</p:attrName>
                                        </p:attrNameLst>
                                      </p:cBhvr>
                                      <p:to>
                                        <p:strVal val="hidden"/>
                                      </p:to>
                                    </p:set>
                                  </p:childTnLst>
                                </p:cTn>
                              </p:par>
                            </p:childTnLst>
                          </p:cTn>
                        </p:par>
                        <p:par>
                          <p:cTn id="253" fill="hold">
                            <p:stCondLst>
                              <p:cond delay="500"/>
                            </p:stCondLst>
                            <p:childTnLst>
                              <p:par>
                                <p:cTn id="254" presetID="22" presetClass="entr" presetSubtype="1" fill="hold" grpId="0" nodeType="afterEffect">
                                  <p:stCondLst>
                                    <p:cond delay="0"/>
                                  </p:stCondLst>
                                  <p:childTnLst>
                                    <p:set>
                                      <p:cBhvr>
                                        <p:cTn id="255" dur="1" fill="hold">
                                          <p:stCondLst>
                                            <p:cond delay="0"/>
                                          </p:stCondLst>
                                        </p:cTn>
                                        <p:tgtEl>
                                          <p:spTgt spid="136"/>
                                        </p:tgtEl>
                                        <p:attrNameLst>
                                          <p:attrName>style.visibility</p:attrName>
                                        </p:attrNameLst>
                                      </p:cBhvr>
                                      <p:to>
                                        <p:strVal val="visible"/>
                                      </p:to>
                                    </p:set>
                                    <p:animEffect transition="in" filter="wipe(up)">
                                      <p:cBhvr>
                                        <p:cTn id="256" dur="500"/>
                                        <p:tgtEl>
                                          <p:spTgt spid="136"/>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1" fill="hold" grpId="0" nodeType="clickEffect">
                                  <p:stCondLst>
                                    <p:cond delay="0"/>
                                  </p:stCondLst>
                                  <p:childTnLst>
                                    <p:set>
                                      <p:cBhvr>
                                        <p:cTn id="260" dur="1" fill="hold">
                                          <p:stCondLst>
                                            <p:cond delay="0"/>
                                          </p:stCondLst>
                                        </p:cTn>
                                        <p:tgtEl>
                                          <p:spTgt spid="213"/>
                                        </p:tgtEl>
                                        <p:attrNameLst>
                                          <p:attrName>style.visibility</p:attrName>
                                        </p:attrNameLst>
                                      </p:cBhvr>
                                      <p:to>
                                        <p:strVal val="visible"/>
                                      </p:to>
                                    </p:set>
                                    <p:animEffect transition="in" filter="wipe(up)">
                                      <p:cBhvr>
                                        <p:cTn id="261" dur="500"/>
                                        <p:tgtEl>
                                          <p:spTgt spid="213"/>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221"/>
                                        </p:tgtEl>
                                        <p:attrNameLst>
                                          <p:attrName>style.visibility</p:attrName>
                                        </p:attrNameLst>
                                      </p:cBhvr>
                                      <p:to>
                                        <p:strVal val="visible"/>
                                      </p:to>
                                    </p:set>
                                    <p:animEffect transition="in" filter="wipe(left)">
                                      <p:cBhvr>
                                        <p:cTn id="266" dur="500"/>
                                        <p:tgtEl>
                                          <p:spTgt spid="221"/>
                                        </p:tgtEl>
                                      </p:cBhvr>
                                    </p:animEffect>
                                  </p:childTnLst>
                                </p:cTn>
                              </p:par>
                              <p:par>
                                <p:cTn id="267" presetID="22" presetClass="entr" presetSubtype="8" fill="hold" grpId="0" nodeType="withEffect">
                                  <p:stCondLst>
                                    <p:cond delay="0"/>
                                  </p:stCondLst>
                                  <p:childTnLst>
                                    <p:set>
                                      <p:cBhvr>
                                        <p:cTn id="268" dur="1" fill="hold">
                                          <p:stCondLst>
                                            <p:cond delay="0"/>
                                          </p:stCondLst>
                                        </p:cTn>
                                        <p:tgtEl>
                                          <p:spTgt spid="216"/>
                                        </p:tgtEl>
                                        <p:attrNameLst>
                                          <p:attrName>style.visibility</p:attrName>
                                        </p:attrNameLst>
                                      </p:cBhvr>
                                      <p:to>
                                        <p:strVal val="visible"/>
                                      </p:to>
                                    </p:set>
                                    <p:animEffect transition="in" filter="wipe(left)">
                                      <p:cBhvr>
                                        <p:cTn id="269" dur="500"/>
                                        <p:tgtEl>
                                          <p:spTgt spid="216"/>
                                        </p:tgtEl>
                                      </p:cBhvr>
                                    </p:animEffect>
                                  </p:childTnLst>
                                </p:cTn>
                              </p:par>
                              <p:par>
                                <p:cTn id="270" presetID="22" presetClass="entr" presetSubtype="8" fill="hold" grpId="0" nodeType="withEffect">
                                  <p:stCondLst>
                                    <p:cond delay="0"/>
                                  </p:stCondLst>
                                  <p:childTnLst>
                                    <p:set>
                                      <p:cBhvr>
                                        <p:cTn id="271" dur="1" fill="hold">
                                          <p:stCondLst>
                                            <p:cond delay="0"/>
                                          </p:stCondLst>
                                        </p:cTn>
                                        <p:tgtEl>
                                          <p:spTgt spid="215"/>
                                        </p:tgtEl>
                                        <p:attrNameLst>
                                          <p:attrName>style.visibility</p:attrName>
                                        </p:attrNameLst>
                                      </p:cBhvr>
                                      <p:to>
                                        <p:strVal val="visible"/>
                                      </p:to>
                                    </p:set>
                                    <p:animEffect transition="in" filter="wipe(left)">
                                      <p:cBhvr>
                                        <p:cTn id="272" dur="500"/>
                                        <p:tgtEl>
                                          <p:spTgt spid="215"/>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grpId="0" nodeType="clickEffect">
                                  <p:stCondLst>
                                    <p:cond delay="0"/>
                                  </p:stCondLst>
                                  <p:childTnLst>
                                    <p:set>
                                      <p:cBhvr>
                                        <p:cTn id="276" dur="1" fill="hold">
                                          <p:stCondLst>
                                            <p:cond delay="0"/>
                                          </p:stCondLst>
                                        </p:cTn>
                                        <p:tgtEl>
                                          <p:spTgt spid="225"/>
                                        </p:tgtEl>
                                        <p:attrNameLst>
                                          <p:attrName>style.visibility</p:attrName>
                                        </p:attrNameLst>
                                      </p:cBhvr>
                                      <p:to>
                                        <p:strVal val="visible"/>
                                      </p:to>
                                    </p:set>
                                    <p:animEffect transition="in" filter="wipe(left)">
                                      <p:cBhvr>
                                        <p:cTn id="277" dur="500"/>
                                        <p:tgtEl>
                                          <p:spTgt spid="225"/>
                                        </p:tgtEl>
                                      </p:cBhvr>
                                    </p:animEffect>
                                  </p:childTnLst>
                                </p:cTn>
                              </p:par>
                              <p:par>
                                <p:cTn id="278" presetID="22" presetClass="entr" presetSubtype="8" fill="hold" grpId="0" nodeType="withEffect">
                                  <p:stCondLst>
                                    <p:cond delay="0"/>
                                  </p:stCondLst>
                                  <p:childTnLst>
                                    <p:set>
                                      <p:cBhvr>
                                        <p:cTn id="279" dur="1" fill="hold">
                                          <p:stCondLst>
                                            <p:cond delay="0"/>
                                          </p:stCondLst>
                                        </p:cTn>
                                        <p:tgtEl>
                                          <p:spTgt spid="224"/>
                                        </p:tgtEl>
                                        <p:attrNameLst>
                                          <p:attrName>style.visibility</p:attrName>
                                        </p:attrNameLst>
                                      </p:cBhvr>
                                      <p:to>
                                        <p:strVal val="visible"/>
                                      </p:to>
                                    </p:set>
                                    <p:animEffect transition="in" filter="wipe(left)">
                                      <p:cBhvr>
                                        <p:cTn id="280" dur="500"/>
                                        <p:tgtEl>
                                          <p:spTgt spid="224"/>
                                        </p:tgtEl>
                                      </p:cBhvr>
                                    </p:animEffect>
                                  </p:childTnLst>
                                </p:cTn>
                              </p:par>
                              <p:par>
                                <p:cTn id="281" presetID="22" presetClass="entr" presetSubtype="8" fill="hold" grpId="0" nodeType="withEffect">
                                  <p:stCondLst>
                                    <p:cond delay="0"/>
                                  </p:stCondLst>
                                  <p:childTnLst>
                                    <p:set>
                                      <p:cBhvr>
                                        <p:cTn id="282" dur="1" fill="hold">
                                          <p:stCondLst>
                                            <p:cond delay="0"/>
                                          </p:stCondLst>
                                        </p:cTn>
                                        <p:tgtEl>
                                          <p:spTgt spid="222"/>
                                        </p:tgtEl>
                                        <p:attrNameLst>
                                          <p:attrName>style.visibility</p:attrName>
                                        </p:attrNameLst>
                                      </p:cBhvr>
                                      <p:to>
                                        <p:strVal val="visible"/>
                                      </p:to>
                                    </p:set>
                                    <p:animEffect transition="in" filter="wipe(left)">
                                      <p:cBhvr>
                                        <p:cTn id="283" dur="500"/>
                                        <p:tgtEl>
                                          <p:spTgt spid="222"/>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xit" presetSubtype="1" fill="hold" grpId="1" nodeType="clickEffect">
                                  <p:stCondLst>
                                    <p:cond delay="0"/>
                                  </p:stCondLst>
                                  <p:childTnLst>
                                    <p:animEffect transition="out" filter="wipe(up)">
                                      <p:cBhvr>
                                        <p:cTn id="287" dur="500"/>
                                        <p:tgtEl>
                                          <p:spTgt spid="136"/>
                                        </p:tgtEl>
                                      </p:cBhvr>
                                    </p:animEffect>
                                    <p:set>
                                      <p:cBhvr>
                                        <p:cTn id="288" dur="1" fill="hold">
                                          <p:stCondLst>
                                            <p:cond delay="499"/>
                                          </p:stCondLst>
                                        </p:cTn>
                                        <p:tgtEl>
                                          <p:spTgt spid="136"/>
                                        </p:tgtEl>
                                        <p:attrNameLst>
                                          <p:attrName>style.visibility</p:attrName>
                                        </p:attrNameLst>
                                      </p:cBhvr>
                                      <p:to>
                                        <p:strVal val="hidden"/>
                                      </p:to>
                                    </p:set>
                                  </p:childTnLst>
                                </p:cTn>
                              </p:par>
                              <p:par>
                                <p:cTn id="289" presetID="22" presetClass="entr" presetSubtype="8" fill="hold" grpId="0" nodeType="withEffect">
                                  <p:stCondLst>
                                    <p:cond delay="0"/>
                                  </p:stCondLst>
                                  <p:childTnLst>
                                    <p:set>
                                      <p:cBhvr>
                                        <p:cTn id="290" dur="1" fill="hold">
                                          <p:stCondLst>
                                            <p:cond delay="0"/>
                                          </p:stCondLst>
                                        </p:cTn>
                                        <p:tgtEl>
                                          <p:spTgt spid="238"/>
                                        </p:tgtEl>
                                        <p:attrNameLst>
                                          <p:attrName>style.visibility</p:attrName>
                                        </p:attrNameLst>
                                      </p:cBhvr>
                                      <p:to>
                                        <p:strVal val="visible"/>
                                      </p:to>
                                    </p:set>
                                    <p:animEffect transition="in" filter="wipe(left)">
                                      <p:cBhvr>
                                        <p:cTn id="291" dur="500"/>
                                        <p:tgtEl>
                                          <p:spTgt spid="238"/>
                                        </p:tgtEl>
                                      </p:cBhvr>
                                    </p:animEffect>
                                  </p:childTnLst>
                                </p:cTn>
                              </p:par>
                              <p:par>
                                <p:cTn id="292" presetID="22" presetClass="entr" presetSubtype="8" fill="hold" grpId="0" nodeType="withEffect">
                                  <p:stCondLst>
                                    <p:cond delay="0"/>
                                  </p:stCondLst>
                                  <p:childTnLst>
                                    <p:set>
                                      <p:cBhvr>
                                        <p:cTn id="293" dur="1" fill="hold">
                                          <p:stCondLst>
                                            <p:cond delay="0"/>
                                          </p:stCondLst>
                                        </p:cTn>
                                        <p:tgtEl>
                                          <p:spTgt spid="249"/>
                                        </p:tgtEl>
                                        <p:attrNameLst>
                                          <p:attrName>style.visibility</p:attrName>
                                        </p:attrNameLst>
                                      </p:cBhvr>
                                      <p:to>
                                        <p:strVal val="visible"/>
                                      </p:to>
                                    </p:set>
                                    <p:animEffect transition="in" filter="wipe(left)">
                                      <p:cBhvr>
                                        <p:cTn id="294" dur="500"/>
                                        <p:tgtEl>
                                          <p:spTgt spid="249"/>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grpId="0" nodeType="clickEffect">
                                  <p:stCondLst>
                                    <p:cond delay="0"/>
                                  </p:stCondLst>
                                  <p:childTnLst>
                                    <p:set>
                                      <p:cBhvr>
                                        <p:cTn id="298" dur="1" fill="hold">
                                          <p:stCondLst>
                                            <p:cond delay="0"/>
                                          </p:stCondLst>
                                        </p:cTn>
                                        <p:tgtEl>
                                          <p:spTgt spid="264"/>
                                        </p:tgtEl>
                                        <p:attrNameLst>
                                          <p:attrName>style.visibility</p:attrName>
                                        </p:attrNameLst>
                                      </p:cBhvr>
                                      <p:to>
                                        <p:strVal val="visible"/>
                                      </p:to>
                                    </p:set>
                                    <p:animEffect transition="in" filter="wipe(up)">
                                      <p:cBhvr>
                                        <p:cTn id="299" dur="500"/>
                                        <p:tgtEl>
                                          <p:spTgt spid="264"/>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grpId="0" nodeType="clickEffect">
                                  <p:stCondLst>
                                    <p:cond delay="0"/>
                                  </p:stCondLst>
                                  <p:childTnLst>
                                    <p:set>
                                      <p:cBhvr>
                                        <p:cTn id="303" dur="1" fill="hold">
                                          <p:stCondLst>
                                            <p:cond delay="0"/>
                                          </p:stCondLst>
                                        </p:cTn>
                                        <p:tgtEl>
                                          <p:spTgt spid="265"/>
                                        </p:tgtEl>
                                        <p:attrNameLst>
                                          <p:attrName>style.visibility</p:attrName>
                                        </p:attrNameLst>
                                      </p:cBhvr>
                                      <p:to>
                                        <p:strVal val="visible"/>
                                      </p:to>
                                    </p:set>
                                    <p:animEffect transition="in" filter="wipe(up)">
                                      <p:cBhvr>
                                        <p:cTn id="304" dur="500"/>
                                        <p:tgtEl>
                                          <p:spTgt spid="265"/>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266"/>
                                        </p:tgtEl>
                                        <p:attrNameLst>
                                          <p:attrName>style.visibility</p:attrName>
                                        </p:attrNameLst>
                                      </p:cBhvr>
                                      <p:to>
                                        <p:strVal val="visible"/>
                                      </p:to>
                                    </p:set>
                                    <p:animEffect transition="in" filter="wipe(left)">
                                      <p:cBhvr>
                                        <p:cTn id="309" dur="500"/>
                                        <p:tgtEl>
                                          <p:spTgt spid="266"/>
                                        </p:tgtEl>
                                      </p:cBhvr>
                                    </p:animEffect>
                                  </p:childTnLst>
                                </p:cTn>
                              </p:par>
                              <p:par>
                                <p:cTn id="310" presetID="22" presetClass="entr" presetSubtype="8" fill="hold" grpId="0" nodeType="withEffect">
                                  <p:stCondLst>
                                    <p:cond delay="0"/>
                                  </p:stCondLst>
                                  <p:childTnLst>
                                    <p:set>
                                      <p:cBhvr>
                                        <p:cTn id="311" dur="1" fill="hold">
                                          <p:stCondLst>
                                            <p:cond delay="0"/>
                                          </p:stCondLst>
                                        </p:cTn>
                                        <p:tgtEl>
                                          <p:spTgt spid="267"/>
                                        </p:tgtEl>
                                        <p:attrNameLst>
                                          <p:attrName>style.visibility</p:attrName>
                                        </p:attrNameLst>
                                      </p:cBhvr>
                                      <p:to>
                                        <p:strVal val="visible"/>
                                      </p:to>
                                    </p:set>
                                    <p:animEffect transition="in" filter="wipe(left)">
                                      <p:cBhvr>
                                        <p:cTn id="312" dur="500"/>
                                        <p:tgtEl>
                                          <p:spTgt spid="267"/>
                                        </p:tgtEl>
                                      </p:cBhvr>
                                    </p:animEffect>
                                  </p:childTnLst>
                                </p:cTn>
                              </p:par>
                              <p:par>
                                <p:cTn id="313" presetID="22" presetClass="entr" presetSubtype="8" fill="hold" grpId="0" nodeType="withEffect">
                                  <p:stCondLst>
                                    <p:cond delay="0"/>
                                  </p:stCondLst>
                                  <p:childTnLst>
                                    <p:set>
                                      <p:cBhvr>
                                        <p:cTn id="314" dur="1" fill="hold">
                                          <p:stCondLst>
                                            <p:cond delay="0"/>
                                          </p:stCondLst>
                                        </p:cTn>
                                        <p:tgtEl>
                                          <p:spTgt spid="268"/>
                                        </p:tgtEl>
                                        <p:attrNameLst>
                                          <p:attrName>style.visibility</p:attrName>
                                        </p:attrNameLst>
                                      </p:cBhvr>
                                      <p:to>
                                        <p:strVal val="visible"/>
                                      </p:to>
                                    </p:set>
                                    <p:animEffect transition="in" filter="wipe(left)">
                                      <p:cBhvr>
                                        <p:cTn id="315" dur="500"/>
                                        <p:tgtEl>
                                          <p:spTgt spid="268"/>
                                        </p:tgtEl>
                                      </p:cBhvr>
                                    </p:animEffect>
                                  </p:childTnLst>
                                </p:cTn>
                              </p:par>
                              <p:par>
                                <p:cTn id="316" presetID="22" presetClass="entr" presetSubtype="8" fill="hold" grpId="0" nodeType="withEffect">
                                  <p:stCondLst>
                                    <p:cond delay="0"/>
                                  </p:stCondLst>
                                  <p:childTnLst>
                                    <p:set>
                                      <p:cBhvr>
                                        <p:cTn id="317" dur="1" fill="hold">
                                          <p:stCondLst>
                                            <p:cond delay="0"/>
                                          </p:stCondLst>
                                        </p:cTn>
                                        <p:tgtEl>
                                          <p:spTgt spid="269"/>
                                        </p:tgtEl>
                                        <p:attrNameLst>
                                          <p:attrName>style.visibility</p:attrName>
                                        </p:attrNameLst>
                                      </p:cBhvr>
                                      <p:to>
                                        <p:strVal val="visible"/>
                                      </p:to>
                                    </p:set>
                                    <p:animEffect transition="in" filter="wipe(left)">
                                      <p:cBhvr>
                                        <p:cTn id="318" dur="500"/>
                                        <p:tgtEl>
                                          <p:spTgt spid="269"/>
                                        </p:tgtEl>
                                      </p:cBhvr>
                                    </p:animEffect>
                                  </p:childTnLst>
                                </p:cTn>
                              </p:par>
                              <p:par>
                                <p:cTn id="319" presetID="22" presetClass="entr" presetSubtype="8" fill="hold" grpId="0" nodeType="withEffect">
                                  <p:stCondLst>
                                    <p:cond delay="0"/>
                                  </p:stCondLst>
                                  <p:childTnLst>
                                    <p:set>
                                      <p:cBhvr>
                                        <p:cTn id="320" dur="1" fill="hold">
                                          <p:stCondLst>
                                            <p:cond delay="0"/>
                                          </p:stCondLst>
                                        </p:cTn>
                                        <p:tgtEl>
                                          <p:spTgt spid="270"/>
                                        </p:tgtEl>
                                        <p:attrNameLst>
                                          <p:attrName>style.visibility</p:attrName>
                                        </p:attrNameLst>
                                      </p:cBhvr>
                                      <p:to>
                                        <p:strVal val="visible"/>
                                      </p:to>
                                    </p:set>
                                    <p:animEffect transition="in" filter="wipe(left)">
                                      <p:cBhvr>
                                        <p:cTn id="321" dur="500"/>
                                        <p:tgtEl>
                                          <p:spTgt spid="270"/>
                                        </p:tgtEl>
                                      </p:cBhvr>
                                    </p:animEffect>
                                  </p:childTnLst>
                                </p:cTn>
                              </p:par>
                              <p:par>
                                <p:cTn id="322" presetID="22" presetClass="entr" presetSubtype="8" fill="hold" grpId="0" nodeType="withEffect">
                                  <p:stCondLst>
                                    <p:cond delay="0"/>
                                  </p:stCondLst>
                                  <p:childTnLst>
                                    <p:set>
                                      <p:cBhvr>
                                        <p:cTn id="323" dur="1" fill="hold">
                                          <p:stCondLst>
                                            <p:cond delay="0"/>
                                          </p:stCondLst>
                                        </p:cTn>
                                        <p:tgtEl>
                                          <p:spTgt spid="271"/>
                                        </p:tgtEl>
                                        <p:attrNameLst>
                                          <p:attrName>style.visibility</p:attrName>
                                        </p:attrNameLst>
                                      </p:cBhvr>
                                      <p:to>
                                        <p:strVal val="visible"/>
                                      </p:to>
                                    </p:set>
                                    <p:animEffect transition="in" filter="wipe(left)">
                                      <p:cBhvr>
                                        <p:cTn id="324"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2" grpId="1" animBg="1"/>
      <p:bldP spid="113" grpId="0" animBg="1"/>
      <p:bldP spid="113" grpId="1" animBg="1"/>
      <p:bldP spid="114" grpId="0" animBg="1"/>
      <p:bldP spid="114" grpId="1" animBg="1"/>
      <p:bldP spid="115" grpId="0" animBg="1"/>
      <p:bldP spid="115" grpId="1" animBg="1"/>
      <p:bldP spid="118" grpId="0" animBg="1"/>
      <p:bldP spid="118" grpId="1" animBg="1"/>
      <p:bldP spid="119" grpId="0" animBg="1"/>
      <p:bldP spid="119" grpId="1" animBg="1"/>
      <p:bldP spid="135" grpId="0" animBg="1"/>
      <p:bldP spid="135" grpId="1"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6" grpId="0" animBg="1"/>
      <p:bldP spid="157" grpId="0" animBg="1"/>
      <p:bldP spid="158" grpId="0" animBg="1"/>
      <p:bldP spid="159" grpId="0" animBg="1"/>
      <p:bldP spid="160" grpId="0" animBg="1"/>
      <p:bldP spid="161" grpId="0" animBg="1"/>
      <p:bldP spid="162" grpId="0" animBg="1"/>
      <p:bldP spid="163" grpId="0" animBg="1"/>
      <p:bldP spid="165" grpId="0" animBg="1"/>
      <p:bldP spid="166" grpId="0" animBg="1"/>
      <p:bldP spid="167" grpId="0" animBg="1"/>
      <p:bldP spid="168" grpId="0" animBg="1"/>
      <p:bldP spid="169" grpId="0" animBg="1"/>
      <p:bldP spid="171" grpId="0" animBg="1"/>
      <p:bldP spid="174" grpId="0" animBg="1"/>
      <p:bldP spid="175" grpId="0" animBg="1"/>
      <p:bldP spid="177" grpId="0" animBg="1"/>
      <p:bldP spid="178" grpId="0" animBg="1"/>
      <p:bldP spid="184" grpId="0" animBg="1"/>
      <p:bldP spid="186" grpId="0" animBg="1"/>
      <p:bldP spid="187" grpId="0" animBg="1"/>
      <p:bldP spid="189" grpId="0" animBg="1"/>
      <p:bldP spid="190" grpId="0" animBg="1"/>
      <p:bldP spid="200" grpId="0" animBg="1"/>
      <p:bldP spid="201" grpId="0" animBg="1"/>
      <p:bldP spid="203" grpId="0" animBg="1"/>
      <p:bldP spid="204" grpId="0" animBg="1"/>
      <p:bldP spid="206" grpId="0" animBg="1"/>
      <p:bldP spid="207" grpId="0" animBg="1"/>
      <p:bldP spid="212" grpId="0" animBg="1"/>
      <p:bldP spid="213" grpId="0" animBg="1"/>
      <p:bldP spid="215" grpId="0" animBg="1"/>
      <p:bldP spid="216" grpId="0" animBg="1"/>
      <p:bldP spid="221" grpId="0" animBg="1"/>
      <p:bldP spid="222" grpId="0" animBg="1"/>
      <p:bldP spid="224" grpId="0" animBg="1"/>
      <p:bldP spid="225" grpId="0" animBg="1"/>
      <p:bldP spid="238" grpId="0" animBg="1"/>
      <p:bldP spid="249" grpId="0" animBg="1"/>
      <p:bldP spid="264" grpId="0" animBg="1"/>
      <p:bldP spid="265" grpId="0" animBg="1"/>
      <p:bldP spid="266" grpId="0" animBg="1"/>
      <p:bldP spid="267" grpId="0" animBg="1"/>
      <p:bldP spid="268" grpId="0" animBg="1"/>
      <p:bldP spid="269" grpId="0" animBg="1"/>
      <p:bldP spid="270" grpId="0" animBg="1"/>
      <p:bldP spid="27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第九章作业</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mc:AlternateContent xmlns:mc="http://schemas.openxmlformats.org/markup-compatibility/2006" xmlns:a14="http://schemas.microsoft.com/office/drawing/2010/main">
        <mc:Choice Requires="a14">
          <p:sp>
            <p:nvSpPr>
              <p:cNvPr id="57" name="TextBox 8">
                <a:extLst>
                  <a:ext uri="{FF2B5EF4-FFF2-40B4-BE49-F238E27FC236}">
                    <a16:creationId xmlns:a16="http://schemas.microsoft.com/office/drawing/2014/main" id="{52C5DA37-381D-492D-979A-01C54959B5ED}"/>
                  </a:ext>
                </a:extLst>
              </p:cNvPr>
              <p:cNvSpPr txBox="1">
                <a:spLocks noChangeArrowheads="1"/>
              </p:cNvSpPr>
              <p:nvPr/>
            </p:nvSpPr>
            <p:spPr bwMode="auto">
              <a:xfrm>
                <a:off x="179512" y="1142296"/>
                <a:ext cx="8856984" cy="35888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有如下基本块代码：</a:t>
                </a:r>
                <a:endParaRPr lang="en-US" altLang="zh-CN" sz="1800" b="0" i="1" dirty="0">
                  <a:latin typeface="Cambria Math" panose="02040503050406030204" pitchFamily="18" charset="0"/>
                  <a:ea typeface="微软雅黑" panose="020B0503020204020204" pitchFamily="34" charset="-122"/>
                  <a:cs typeface="Times New Roman" panose="02020603050405020304" pitchFamily="18" charset="0"/>
                </a:endParaRPr>
              </a:p>
              <a:p>
                <a:pPr marL="0" indent="355600">
                  <a:lnSpc>
                    <a:spcPct val="150000"/>
                  </a:lnSpc>
                  <a:spcBef>
                    <a:spcPct val="20000"/>
                  </a:spcBef>
                  <a:buClrTx/>
                </a:pPr>
                <a14:m>
                  <m:oMathPara xmlns:m="http://schemas.openxmlformats.org/officeDocument/2006/math">
                    <m:oMathParaPr>
                      <m:jc m:val="center"/>
                    </m:oMathParaPr>
                    <m:oMath xmlns:m="http://schemas.openxmlformats.org/officeDocument/2006/math">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4</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en-US" altLang="zh-CN" sz="1800" b="0" i="1" dirty="0">
                  <a:latin typeface="Cambria Math" panose="02040503050406030204" pitchFamily="18" charset="0"/>
                  <a:ea typeface="微软雅黑" panose="020B0503020204020204" pitchFamily="34" charset="-122"/>
                  <a:cs typeface="Times New Roman" panose="02020603050405020304" pitchFamily="18" charset="0"/>
                </a:endParaRPr>
              </a:p>
              <a:p>
                <a:pPr marL="0" indent="355600">
                  <a:lnSpc>
                    <a:spcPct val="150000"/>
                  </a:lnSpc>
                  <a:spcBef>
                    <a:spcPct val="20000"/>
                  </a:spcBef>
                  <a:buClrTx/>
                </a:pPr>
                <a14:m>
                  <m:oMathPara xmlns:m="http://schemas.openxmlformats.org/officeDocument/2006/math">
                    <m:oMathParaPr>
                      <m:jc m:val="center"/>
                    </m:oMathParaPr>
                    <m:oMath xmlns:m="http://schemas.openxmlformats.org/officeDocument/2006/math">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5</m:t>
                          </m:r>
                        </m:e>
                      </m:d>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,$2</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6</m:t>
                          </m:r>
                        </m:e>
                      </m:d>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,$3</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7</m:t>
                          </m:r>
                        </m:e>
                      </m:d>
                      <m:d>
                        <m:d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8</m:t>
                          </m:r>
                        </m:e>
                      </m:d>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𝑣</m:t>
                          </m:r>
                        </m:e>
                      </m:d>
                    </m:oMath>
                  </m:oMathPara>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628650">
                  <a:lnSpc>
                    <a:spcPct val="150000"/>
                  </a:lnSpc>
                  <a:spcBef>
                    <a:spcPct val="20000"/>
                  </a:spcBef>
                  <a:buClrTx/>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）构造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图；</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628650">
                  <a:lnSpc>
                    <a:spcPct val="150000"/>
                  </a:lnSpc>
                  <a:spcBef>
                    <a:spcPct val="20000"/>
                  </a:spcBef>
                  <a:buClrTx/>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）写出优化后的代码；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628650">
                  <a:lnSpc>
                    <a:spcPct val="150000"/>
                  </a:lnSpc>
                  <a:spcBef>
                    <a:spcPct val="20000"/>
                  </a:spcBef>
                  <a:buClrTx/>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）写出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目标代码优化后的中间代码；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628650">
                  <a:lnSpc>
                    <a:spcPct val="150000"/>
                  </a:lnSpc>
                  <a:spcBef>
                    <a:spcPct val="20000"/>
                  </a:spcBef>
                  <a:buClrTx/>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）假设所有局部变量在基本块出口处都不活跃，所有非局部变量在基本块出口处都活跃；有两个寄存器</a:t>
                </a:r>
                <a14:m>
                  <m:oMath xmlns:m="http://schemas.openxmlformats.org/officeDocument/2006/math">
                    <m:sSub>
                      <m:sSub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，写出目标代码。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7" name="TextBox 8">
                <a:extLst>
                  <a:ext uri="{FF2B5EF4-FFF2-40B4-BE49-F238E27FC236}">
                    <a16:creationId xmlns:a16="http://schemas.microsoft.com/office/drawing/2014/main" id="{52C5DA37-381D-492D-979A-01C54959B5ED}"/>
                  </a:ext>
                </a:extLst>
              </p:cNvPr>
              <p:cNvSpPr txBox="1">
                <a:spLocks noRot="1" noChangeAspect="1" noMove="1" noResize="1" noEditPoints="1" noAdjustHandles="1" noChangeArrowheads="1" noChangeShapeType="1" noTextEdit="1"/>
              </p:cNvSpPr>
              <p:nvPr/>
            </p:nvSpPr>
            <p:spPr bwMode="auto">
              <a:xfrm>
                <a:off x="179512" y="1142296"/>
                <a:ext cx="8856984" cy="3588803"/>
              </a:xfrm>
              <a:prstGeom prst="rect">
                <a:avLst/>
              </a:prstGeom>
              <a:blipFill>
                <a:blip r:embed="rId3"/>
                <a:stretch>
                  <a:fillRect l="-551" b="-16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20343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52</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7980982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固定寄存器分配代价计算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357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将几个寄存器固定分配给几个变量使用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，相对于原简单代码生成算法，节省的执行代价计算如下</a:t>
            </a: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原代码生成算法中，仅当变量在基本块中被定值时，其值才存放在寄存器中。因此固定分配寄存器后，在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该变量被定值前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每引用一次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，就减少一次主存访问，</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执行代价就减少</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Add R0, 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变为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Add R0, Rx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原代码生成算法中，如果在基本块中被定值且在基本块出口之后是活跃的，那么出基本块时要把它存储到主存中。固定分配后，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出基本块时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无需再转存到主存，因此</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执行代价节省</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Mov M, Rx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的指令代价为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6930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固定寄存器分配代价计算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2038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𝐿</m:t>
                    </m:r>
                  </m:oMath>
                </a14:m>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中代价节省公式：</a:t>
                </a:r>
                <a14:m>
                  <m:oMath xmlns:m="http://schemas.openxmlformats.org/officeDocument/2006/math">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supHide m:val="on"/>
                        <m:ctrlPr>
                          <a:rPr lang="zh-CN" altLang="en-US"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7"/>
                          </m:r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𝐵</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𝐿</m:t>
                        </m:r>
                      </m:sub>
                      <m:sup/>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𝑢𝑠𝑒</m:t>
                        </m:r>
                        <m:d>
                          <m:d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𝐵</m:t>
                            </m:r>
                          </m:e>
                        </m:d>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𝐵</m:t>
                            </m:r>
                          </m:e>
                        </m:d>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e>
                    </m:nary>
                  </m:oMath>
                </a14:m>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𝐵</m:t>
                        </m:r>
                      </m:e>
                    </m:d>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：基本块</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𝐵</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中对</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定值前引用</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的次数。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𝑖𝑣𝑒</m:t>
                    </m:r>
                    <m:d>
                      <m:dPr>
                        <m:ctrl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𝐵</m:t>
                        </m:r>
                      </m:e>
                    </m:d>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dPr>
                      <m:e>
                        <m:eqArr>
                          <m:eqArrPr>
                            <m:ctrlP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ctrlPr>
                          </m:eqArrPr>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1, </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如果</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在</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基本块</m:t>
                            </m:r>
                            <m:r>
                              <m:rPr>
                                <m:sty m:val="p"/>
                              </m:r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B</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中</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被</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定值</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且</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在</m:t>
                            </m:r>
                            <m:r>
                              <m:rPr>
                                <m:sty m:val="p"/>
                              </m:rP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B</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的</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出口</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后</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是</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活跃</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的</m:t>
                            </m:r>
                          </m:e>
                          <m:e>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0, </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其它</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情况</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e>
                        </m:eqArr>
                      </m:e>
                    </m:d>
                  </m:oMath>
                </a14:m>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42296"/>
                <a:ext cx="8856984" cy="2038315"/>
              </a:xfrm>
              <a:prstGeom prst="rect">
                <a:avLst/>
              </a:prstGeom>
              <a:blipFill>
                <a:blip r:embed="rId3"/>
                <a:stretch>
                  <a:fillRect l="-619" t="-191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AF0DEA11-8ECF-42FB-8BD6-B38B044A8E2D}"/>
                  </a:ext>
                </a:extLst>
              </p:cNvPr>
              <p:cNvSpPr txBox="1">
                <a:spLocks noChangeArrowheads="1"/>
              </p:cNvSpPr>
              <p:nvPr/>
            </p:nvSpPr>
            <p:spPr bwMode="auto">
              <a:xfrm>
                <a:off x="179512" y="3140343"/>
                <a:ext cx="8856984" cy="27334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忽略的因素</a:t>
                </a:r>
              </a:p>
              <a:p>
                <a:pPr marL="701675" lvl="1" indent="-34290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altLang="zh-CN" sz="1800" b="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在循环入口前是活跃的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循环入口需要取到固定寄存器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是循环出口基本块，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是循环外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的后继基本块，如果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入口前</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活跃，则</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出口时需要将</a:t>
                </a:r>
                <a14:m>
                  <m:oMath xmlns:m="http://schemas.openxmlformats.org/officeDocument/2006/math">
                    <m:r>
                      <a:rPr lang="en-US" altLang="zh-CN" sz="1800" b="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存入主存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，执行代价加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；但这两处只执行一次，相对循环次数可以忽略。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01675" lvl="1" indent="-342900">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循环一次，</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各基本块不一定都执行到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，该因素也忽略。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TextBox 8">
                <a:extLst>
                  <a:ext uri="{FF2B5EF4-FFF2-40B4-BE49-F238E27FC236}">
                    <a16:creationId xmlns:a16="http://schemas.microsoft.com/office/drawing/2014/main" id="{AF0DEA11-8ECF-42FB-8BD6-B38B044A8E2D}"/>
                  </a:ext>
                </a:extLst>
              </p:cNvPr>
              <p:cNvSpPr txBox="1">
                <a:spLocks noRot="1" noChangeAspect="1" noMove="1" noResize="1" noEditPoints="1" noAdjustHandles="1" noChangeArrowheads="1" noChangeShapeType="1" noTextEdit="1"/>
              </p:cNvSpPr>
              <p:nvPr/>
            </p:nvSpPr>
            <p:spPr bwMode="auto">
              <a:xfrm>
                <a:off x="179512" y="3140343"/>
                <a:ext cx="8856984" cy="2733441"/>
              </a:xfrm>
              <a:prstGeom prst="rect">
                <a:avLst/>
              </a:prstGeom>
              <a:blipFill>
                <a:blip r:embed="rId4"/>
                <a:stretch>
                  <a:fillRect l="-619" b="-11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4320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固定寄存器分配代价计算</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p:pic>
        <p:nvPicPr>
          <p:cNvPr id="2" name="图片 1">
            <a:extLst>
              <a:ext uri="{FF2B5EF4-FFF2-40B4-BE49-F238E27FC236}">
                <a16:creationId xmlns:a16="http://schemas.microsoft.com/office/drawing/2014/main" id="{17960604-833B-4434-BE27-AA5EF08D36B7}"/>
              </a:ext>
            </a:extLst>
          </p:cNvPr>
          <p:cNvPicPr>
            <a:picLocks noChangeAspect="1"/>
          </p:cNvPicPr>
          <p:nvPr/>
        </p:nvPicPr>
        <p:blipFill>
          <a:blip r:embed="rId3"/>
          <a:stretch>
            <a:fillRect/>
          </a:stretch>
        </p:blipFill>
        <p:spPr>
          <a:xfrm>
            <a:off x="416688" y="1239133"/>
            <a:ext cx="8310623" cy="4710147"/>
          </a:xfrm>
          <a:prstGeom prst="rect">
            <a:avLst/>
          </a:prstGeom>
        </p:spPr>
      </p:pic>
    </p:spTree>
    <p:extLst>
      <p:ext uri="{BB962C8B-B14F-4D97-AF65-F5344CB8AC3E}">
        <p14:creationId xmlns:p14="http://schemas.microsoft.com/office/powerpoint/2010/main" val="2940922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某程序的最内层循环，假定</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个变量使用。</a:t>
            </a:r>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E5787271-8E2D-49E2-8C4E-81F1B1F33AC8}"/>
                  </a:ext>
                </a:extLst>
              </p:cNvPr>
              <p:cNvSpPr/>
              <p:nvPr/>
            </p:nvSpPr>
            <p:spPr>
              <a:xfrm>
                <a:off x="3419872" y="278092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42" name="矩形 41">
                <a:extLst>
                  <a:ext uri="{FF2B5EF4-FFF2-40B4-BE49-F238E27FC236}">
                    <a16:creationId xmlns:a16="http://schemas.microsoft.com/office/drawing/2014/main" id="{E5787271-8E2D-49E2-8C4E-81F1B1F33AC8}"/>
                  </a:ext>
                </a:extLst>
              </p:cNvPr>
              <p:cNvSpPr>
                <a:spLocks noRot="1" noChangeAspect="1" noMove="1" noResize="1" noEditPoints="1" noAdjustHandles="1" noChangeArrowheads="1" noChangeShapeType="1" noTextEdit="1"/>
              </p:cNvSpPr>
              <p:nvPr/>
            </p:nvSpPr>
            <p:spPr>
              <a:xfrm>
                <a:off x="3419872" y="2780928"/>
                <a:ext cx="3316345"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E68F9808-F615-4B3B-B2DC-89269F7E8FDA}"/>
                  </a:ext>
                </a:extLst>
              </p:cNvPr>
              <p:cNvSpPr/>
              <p:nvPr/>
            </p:nvSpPr>
            <p:spPr>
              <a:xfrm>
                <a:off x="3419872" y="4258256"/>
                <a:ext cx="2655792"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×1=4</m:t>
                      </m:r>
                    </m:oMath>
                  </m:oMathPara>
                </a14:m>
                <a:endParaRPr lang="zh-CN" altLang="en-US" dirty="0">
                  <a:solidFill>
                    <a:srgbClr val="0000FF"/>
                  </a:solidFill>
                </a:endParaRPr>
              </a:p>
            </p:txBody>
          </p:sp>
        </mc:Choice>
        <mc:Fallback xmlns="">
          <p:sp>
            <p:nvSpPr>
              <p:cNvPr id="90" name="矩形 89">
                <a:extLst>
                  <a:ext uri="{FF2B5EF4-FFF2-40B4-BE49-F238E27FC236}">
                    <a16:creationId xmlns:a16="http://schemas.microsoft.com/office/drawing/2014/main" id="{E68F9808-F615-4B3B-B2DC-89269F7E8FDA}"/>
                  </a:ext>
                </a:extLst>
              </p:cNvPr>
              <p:cNvSpPr>
                <a:spLocks noRot="1" noChangeAspect="1" noMove="1" noResize="1" noEditPoints="1" noAdjustHandles="1" noChangeArrowheads="1" noChangeShapeType="1" noTextEdit="1"/>
              </p:cNvSpPr>
              <p:nvPr/>
            </p:nvSpPr>
            <p:spPr>
              <a:xfrm>
                <a:off x="3419872" y="4258256"/>
                <a:ext cx="2655792" cy="369332"/>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760D2D1-E499-4BB9-841C-CFF04BEA359A}"/>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34991C8-6972-4D66-94C8-C5E22EFC56D5}"/>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41" name="矩形 40">
                  <a:extLst>
                    <a:ext uri="{FF2B5EF4-FFF2-40B4-BE49-F238E27FC236}">
                      <a16:creationId xmlns:a16="http://schemas.microsoft.com/office/drawing/2014/main" id="{334991C8-6972-4D66-94C8-C5E22EFC56D5}"/>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5"/>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8154209-932A-4296-BEA9-18A27A57B461}"/>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44" name="矩形 43">
                  <a:extLst>
                    <a:ext uri="{FF2B5EF4-FFF2-40B4-BE49-F238E27FC236}">
                      <a16:creationId xmlns:a16="http://schemas.microsoft.com/office/drawing/2014/main" id="{C8154209-932A-4296-BEA9-18A27A57B461}"/>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6"/>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0C8A369-12DF-4CB8-8E76-AFEB489EBE8A}"/>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45" name="矩形 44">
                  <a:extLst>
                    <a:ext uri="{FF2B5EF4-FFF2-40B4-BE49-F238E27FC236}">
                      <a16:creationId xmlns:a16="http://schemas.microsoft.com/office/drawing/2014/main" id="{D0C8A369-12DF-4CB8-8E76-AFEB489EBE8A}"/>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7"/>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CCE9D0EB-C3BD-4F69-92CF-0E10C8263759}"/>
                </a:ext>
              </a:extLst>
            </p:cNvPr>
            <p:cNvCxnSpPr>
              <a:cxnSpLocks/>
              <a:stCxn id="44" idx="2"/>
              <a:endCxn id="45"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A561017-6218-452A-A259-E3D6F6CEC7D3}"/>
                </a:ext>
              </a:extLst>
            </p:cNvPr>
            <p:cNvCxnSpPr>
              <a:cxnSpLocks/>
              <a:endCxn id="44"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7EB2A5C-643B-4AAB-9EAB-D36A00F17D0E}"/>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51" name="矩形 50">
                  <a:extLst>
                    <a:ext uri="{FF2B5EF4-FFF2-40B4-BE49-F238E27FC236}">
                      <a16:creationId xmlns:a16="http://schemas.microsoft.com/office/drawing/2014/main" id="{F7EB2A5C-643B-4AAB-9EAB-D36A00F17D0E}"/>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8"/>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030FB8AF-9297-466A-852E-1A53B7009309}"/>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2" name="矩形 51">
                  <a:extLst>
                    <a:ext uri="{FF2B5EF4-FFF2-40B4-BE49-F238E27FC236}">
                      <a16:creationId xmlns:a16="http://schemas.microsoft.com/office/drawing/2014/main" id="{030FB8AF-9297-466A-852E-1A53B7009309}"/>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9"/>
                  <a:stretch>
                    <a:fillRect r="-8621"/>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6DCA94A6-5113-478C-8BFE-C115B01EFF60}"/>
                </a:ext>
              </a:extLst>
            </p:cNvPr>
            <p:cNvCxnSpPr>
              <a:cxnSpLocks/>
              <a:stCxn id="45" idx="2"/>
              <a:endCxn id="41"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A7B41D6A-5EFB-4994-9627-F6601EFB10F7}"/>
                </a:ext>
              </a:extLst>
            </p:cNvPr>
            <p:cNvCxnSpPr>
              <a:cxnSpLocks/>
              <a:stCxn id="44" idx="3"/>
              <a:endCxn id="41"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BFFB436C-9298-49A9-A824-2CCDEF7B83E4}"/>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55" name="矩形 54">
                  <a:extLst>
                    <a:ext uri="{FF2B5EF4-FFF2-40B4-BE49-F238E27FC236}">
                      <a16:creationId xmlns:a16="http://schemas.microsoft.com/office/drawing/2014/main" id="{BFFB436C-9298-49A9-A824-2CCDEF7B83E4}"/>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10"/>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BA1DC7F-4EBA-4A09-8357-F41AC6C9A9C7}"/>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56" name="矩形 55">
                  <a:extLst>
                    <a:ext uri="{FF2B5EF4-FFF2-40B4-BE49-F238E27FC236}">
                      <a16:creationId xmlns:a16="http://schemas.microsoft.com/office/drawing/2014/main" id="{BBA1DC7F-4EBA-4A09-8357-F41AC6C9A9C7}"/>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1"/>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4C45E492-04C2-4F0A-8C7F-9540FE93D366}"/>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7" name="矩形 56">
                  <a:extLst>
                    <a:ext uri="{FF2B5EF4-FFF2-40B4-BE49-F238E27FC236}">
                      <a16:creationId xmlns:a16="http://schemas.microsoft.com/office/drawing/2014/main" id="{4C45E492-04C2-4F0A-8C7F-9540FE93D366}"/>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2"/>
                  <a:stretch>
                    <a:fillRect r="-8621"/>
                  </a:stretch>
                </a:blipFill>
              </p:spPr>
              <p:txBody>
                <a:bodyPr/>
                <a:lstStyle/>
                <a:p>
                  <a:r>
                    <a:rPr lang="zh-CN" altLang="en-US">
                      <a:noFill/>
                    </a:rPr>
                    <a:t> </a:t>
                  </a:r>
                </a:p>
              </p:txBody>
            </p:sp>
          </mc:Fallback>
        </mc:AlternateContent>
        <p:cxnSp>
          <p:nvCxnSpPr>
            <p:cNvPr id="58" name="连接符: 肘形 57">
              <a:extLst>
                <a:ext uri="{FF2B5EF4-FFF2-40B4-BE49-F238E27FC236}">
                  <a16:creationId xmlns:a16="http://schemas.microsoft.com/office/drawing/2014/main" id="{5ED34F90-5008-4CFC-B56C-7AA3CCE6D5CA}"/>
                </a:ext>
              </a:extLst>
            </p:cNvPr>
            <p:cNvCxnSpPr>
              <a:cxnSpLocks/>
              <a:stCxn id="45" idx="1"/>
              <a:endCxn id="56"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F345280-9003-4FA7-A893-1D29AE1FD431}"/>
                </a:ext>
              </a:extLst>
            </p:cNvPr>
            <p:cNvCxnSpPr>
              <a:cxnSpLocks/>
              <a:stCxn id="41" idx="2"/>
              <a:endCxn id="56"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CDF5916-671B-4CBA-AF86-B070C14871FE}"/>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F19CCE60-BA07-494A-850D-F701802F752C}"/>
                </a:ext>
              </a:extLst>
            </p:cNvPr>
            <p:cNvCxnSpPr>
              <a:cxnSpLocks/>
              <a:stCxn id="56" idx="2"/>
              <a:endCxn id="44"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DEB9203-B93B-4AE3-9D15-A7A682375695}"/>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6044EDF-241A-4730-9EBD-F08AE86AF9B6}"/>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3" name="文本框 62">
                  <a:extLst>
                    <a:ext uri="{FF2B5EF4-FFF2-40B4-BE49-F238E27FC236}">
                      <a16:creationId xmlns:a16="http://schemas.microsoft.com/office/drawing/2014/main" id="{D6044EDF-241A-4730-9EBD-F08AE86AF9B6}"/>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3"/>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1AF205C-CDEC-4DA8-94AB-F7E65E647F8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4" name="文本框 63">
                  <a:extLst>
                    <a:ext uri="{FF2B5EF4-FFF2-40B4-BE49-F238E27FC236}">
                      <a16:creationId xmlns:a16="http://schemas.microsoft.com/office/drawing/2014/main" id="{61AF205C-CDEC-4DA8-94AB-F7E65E647F8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4"/>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C233BAEB-DEB4-4A5F-8329-DF37759D1CCD}"/>
                  </a:ext>
                </a:extLst>
              </p:cNvPr>
              <p:cNvSpPr/>
              <p:nvPr/>
            </p:nvSpPr>
            <p:spPr>
              <a:xfrm>
                <a:off x="3059847" y="1277567"/>
                <a:ext cx="5760607" cy="1477328"/>
              </a:xfrm>
              <a:prstGeom prst="rect">
                <a:avLst/>
              </a:prstGeom>
              <a:ln>
                <a:noFill/>
              </a:ln>
            </p:spPr>
            <p:txBody>
              <a:bodyPr wrap="square">
                <a:spAutoFit/>
              </a:bodyPr>
              <a:lstStyle/>
              <a:p>
                <a:pPr marL="285750" indent="-285750">
                  <a:buFont typeface="Wingdings" panose="05000000000000000000" pitchFamily="2" charset="2"/>
                  <a:buChar char="p"/>
                </a:pPr>
                <a:r>
                  <a:rPr lang="zh-CN" altLang="en-US" dirty="0">
                    <a:solidFill>
                      <a:srgbClr val="FF0000"/>
                    </a:solidFill>
                    <a:latin typeface="微软雅黑" panose="020B0503020204020204" pitchFamily="34" charset="-122"/>
                    <a:ea typeface="微软雅黑" panose="020B0503020204020204" pitchFamily="34" charset="-122"/>
                  </a:rPr>
                  <a:t>活跃变量分析</a:t>
                </a:r>
                <a:endParaRPr lang="en-US" altLang="zh-CN" dirty="0">
                  <a:solidFill>
                    <a:srgbClr val="FF0000"/>
                  </a:solidFill>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65" name="矩形 64">
                <a:extLst>
                  <a:ext uri="{FF2B5EF4-FFF2-40B4-BE49-F238E27FC236}">
                    <a16:creationId xmlns:a16="http://schemas.microsoft.com/office/drawing/2014/main" id="{C233BAEB-DEB4-4A5F-8329-DF37759D1CCD}"/>
                  </a:ext>
                </a:extLst>
              </p:cNvPr>
              <p:cNvSpPr>
                <a:spLocks noRot="1" noChangeAspect="1" noMove="1" noResize="1" noEditPoints="1" noAdjustHandles="1" noChangeArrowheads="1" noChangeShapeType="1" noTextEdit="1"/>
              </p:cNvSpPr>
              <p:nvPr/>
            </p:nvSpPr>
            <p:spPr>
              <a:xfrm>
                <a:off x="3059847" y="1277567"/>
                <a:ext cx="5760607" cy="1477328"/>
              </a:xfrm>
              <a:prstGeom prst="rect">
                <a:avLst/>
              </a:prstGeom>
              <a:blipFill>
                <a:blip r:embed="rId15"/>
                <a:stretch>
                  <a:fillRect l="-741" t="-2479" b="-454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0E0CA731-47BB-4E45-BBA9-FA780DF58998}"/>
                  </a:ext>
                </a:extLst>
              </p:cNvPr>
              <p:cNvSpPr/>
              <p:nvPr/>
            </p:nvSpPr>
            <p:spPr>
              <a:xfrm>
                <a:off x="3419872" y="315026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6" name="矩形 65">
                <a:extLst>
                  <a:ext uri="{FF2B5EF4-FFF2-40B4-BE49-F238E27FC236}">
                    <a16:creationId xmlns:a16="http://schemas.microsoft.com/office/drawing/2014/main" id="{0E0CA731-47BB-4E45-BBA9-FA780DF58998}"/>
                  </a:ext>
                </a:extLst>
              </p:cNvPr>
              <p:cNvSpPr>
                <a:spLocks noRot="1" noChangeAspect="1" noMove="1" noResize="1" noEditPoints="1" noAdjustHandles="1" noChangeArrowheads="1" noChangeShapeType="1" noTextEdit="1"/>
              </p:cNvSpPr>
              <p:nvPr/>
            </p:nvSpPr>
            <p:spPr>
              <a:xfrm>
                <a:off x="3419872" y="3150260"/>
                <a:ext cx="3316345" cy="369332"/>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E0C83E0C-0578-4D37-9F50-CD942FBA834E}"/>
                  </a:ext>
                </a:extLst>
              </p:cNvPr>
              <p:cNvSpPr/>
              <p:nvPr/>
            </p:nvSpPr>
            <p:spPr>
              <a:xfrm>
                <a:off x="3419872" y="351959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7" name="矩形 66">
                <a:extLst>
                  <a:ext uri="{FF2B5EF4-FFF2-40B4-BE49-F238E27FC236}">
                    <a16:creationId xmlns:a16="http://schemas.microsoft.com/office/drawing/2014/main" id="{E0C83E0C-0578-4D37-9F50-CD942FBA834E}"/>
                  </a:ext>
                </a:extLst>
              </p:cNvPr>
              <p:cNvSpPr>
                <a:spLocks noRot="1" noChangeAspect="1" noMove="1" noResize="1" noEditPoints="1" noAdjustHandles="1" noChangeArrowheads="1" noChangeShapeType="1" noTextEdit="1"/>
              </p:cNvSpPr>
              <p:nvPr/>
            </p:nvSpPr>
            <p:spPr>
              <a:xfrm>
                <a:off x="3419872" y="3519592"/>
                <a:ext cx="3316345"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4781088-43B0-48DF-8AFB-E18119FE7A79}"/>
                  </a:ext>
                </a:extLst>
              </p:cNvPr>
              <p:cNvSpPr/>
              <p:nvPr/>
            </p:nvSpPr>
            <p:spPr>
              <a:xfrm>
                <a:off x="3419872" y="388892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8" name="矩形 67">
                <a:extLst>
                  <a:ext uri="{FF2B5EF4-FFF2-40B4-BE49-F238E27FC236}">
                    <a16:creationId xmlns:a16="http://schemas.microsoft.com/office/drawing/2014/main" id="{44781088-43B0-48DF-8AFB-E18119FE7A79}"/>
                  </a:ext>
                </a:extLst>
              </p:cNvPr>
              <p:cNvSpPr>
                <a:spLocks noRot="1" noChangeAspect="1" noMove="1" noResize="1" noEditPoints="1" noAdjustHandles="1" noChangeArrowheads="1" noChangeShapeType="1" noTextEdit="1"/>
              </p:cNvSpPr>
              <p:nvPr/>
            </p:nvSpPr>
            <p:spPr>
              <a:xfrm>
                <a:off x="3419872" y="3888924"/>
                <a:ext cx="3316345"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2343196D-1E8A-418D-80F2-5756C304317B}"/>
                  </a:ext>
                </a:extLst>
              </p:cNvPr>
              <p:cNvSpPr/>
              <p:nvPr/>
            </p:nvSpPr>
            <p:spPr>
              <a:xfrm>
                <a:off x="3419872" y="462758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9" name="矩形 68">
                <a:extLst>
                  <a:ext uri="{FF2B5EF4-FFF2-40B4-BE49-F238E27FC236}">
                    <a16:creationId xmlns:a16="http://schemas.microsoft.com/office/drawing/2014/main" id="{2343196D-1E8A-418D-80F2-5756C304317B}"/>
                  </a:ext>
                </a:extLst>
              </p:cNvPr>
              <p:cNvSpPr>
                <a:spLocks noRot="1" noChangeAspect="1" noMove="1" noResize="1" noEditPoints="1" noAdjustHandles="1" noChangeArrowheads="1" noChangeShapeType="1" noTextEdit="1"/>
              </p:cNvSpPr>
              <p:nvPr/>
            </p:nvSpPr>
            <p:spPr>
              <a:xfrm>
                <a:off x="3419872" y="4627588"/>
                <a:ext cx="3316345" cy="369332"/>
              </a:xfrm>
              <a:prstGeom prst="rect">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7D290D0-0410-4056-86A2-D059E2B60EB5}"/>
                  </a:ext>
                </a:extLst>
              </p:cNvPr>
              <p:cNvSpPr/>
              <p:nvPr/>
            </p:nvSpPr>
            <p:spPr>
              <a:xfrm>
                <a:off x="3419872" y="6104916"/>
                <a:ext cx="2652008"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𝑏</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dirty="0">
                  <a:solidFill>
                    <a:srgbClr val="0000FF"/>
                  </a:solidFill>
                </a:endParaRPr>
              </a:p>
            </p:txBody>
          </p:sp>
        </mc:Choice>
        <mc:Fallback xmlns="">
          <p:sp>
            <p:nvSpPr>
              <p:cNvPr id="70" name="矩形 69">
                <a:extLst>
                  <a:ext uri="{FF2B5EF4-FFF2-40B4-BE49-F238E27FC236}">
                    <a16:creationId xmlns:a16="http://schemas.microsoft.com/office/drawing/2014/main" id="{97D290D0-0410-4056-86A2-D059E2B60EB5}"/>
                  </a:ext>
                </a:extLst>
              </p:cNvPr>
              <p:cNvSpPr>
                <a:spLocks noRot="1" noChangeAspect="1" noMove="1" noResize="1" noEditPoints="1" noAdjustHandles="1" noChangeArrowheads="1" noChangeShapeType="1" noTextEdit="1"/>
              </p:cNvSpPr>
              <p:nvPr/>
            </p:nvSpPr>
            <p:spPr>
              <a:xfrm>
                <a:off x="3419872" y="6104916"/>
                <a:ext cx="2652008"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99389E42-632F-4C8F-9E4B-16510AD2A08B}"/>
                  </a:ext>
                </a:extLst>
              </p:cNvPr>
              <p:cNvSpPr/>
              <p:nvPr/>
            </p:nvSpPr>
            <p:spPr>
              <a:xfrm>
                <a:off x="3419872" y="499692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7" name="矩形 96">
                <a:extLst>
                  <a:ext uri="{FF2B5EF4-FFF2-40B4-BE49-F238E27FC236}">
                    <a16:creationId xmlns:a16="http://schemas.microsoft.com/office/drawing/2014/main" id="{99389E42-632F-4C8F-9E4B-16510AD2A08B}"/>
                  </a:ext>
                </a:extLst>
              </p:cNvPr>
              <p:cNvSpPr>
                <a:spLocks noRot="1" noChangeAspect="1" noMove="1" noResize="1" noEditPoints="1" noAdjustHandles="1" noChangeArrowheads="1" noChangeShapeType="1" noTextEdit="1"/>
              </p:cNvSpPr>
              <p:nvPr/>
            </p:nvSpPr>
            <p:spPr>
              <a:xfrm>
                <a:off x="3419872" y="4996920"/>
                <a:ext cx="3316345"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28838266-90E4-4787-94DE-42524DD487B9}"/>
                  </a:ext>
                </a:extLst>
              </p:cNvPr>
              <p:cNvSpPr/>
              <p:nvPr/>
            </p:nvSpPr>
            <p:spPr>
              <a:xfrm>
                <a:off x="3419872" y="536625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98" name="矩形 97">
                <a:extLst>
                  <a:ext uri="{FF2B5EF4-FFF2-40B4-BE49-F238E27FC236}">
                    <a16:creationId xmlns:a16="http://schemas.microsoft.com/office/drawing/2014/main" id="{28838266-90E4-4787-94DE-42524DD487B9}"/>
                  </a:ext>
                </a:extLst>
              </p:cNvPr>
              <p:cNvSpPr>
                <a:spLocks noRot="1" noChangeAspect="1" noMove="1" noResize="1" noEditPoints="1" noAdjustHandles="1" noChangeArrowheads="1" noChangeShapeType="1" noTextEdit="1"/>
              </p:cNvSpPr>
              <p:nvPr/>
            </p:nvSpPr>
            <p:spPr>
              <a:xfrm>
                <a:off x="3419872" y="5366252"/>
                <a:ext cx="3316345"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49B92F7D-3663-40E6-94C6-1BC52E3D9DFF}"/>
                  </a:ext>
                </a:extLst>
              </p:cNvPr>
              <p:cNvSpPr/>
              <p:nvPr/>
            </p:nvSpPr>
            <p:spPr>
              <a:xfrm>
                <a:off x="3419872" y="573558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99" name="矩形 98">
                <a:extLst>
                  <a:ext uri="{FF2B5EF4-FFF2-40B4-BE49-F238E27FC236}">
                    <a16:creationId xmlns:a16="http://schemas.microsoft.com/office/drawing/2014/main" id="{49B92F7D-3663-40E6-94C6-1BC52E3D9DFF}"/>
                  </a:ext>
                </a:extLst>
              </p:cNvPr>
              <p:cNvSpPr>
                <a:spLocks noRot="1" noChangeAspect="1" noMove="1" noResize="1" noEditPoints="1" noAdjustHandles="1" noChangeArrowheads="1" noChangeShapeType="1" noTextEdit="1"/>
              </p:cNvSpPr>
              <p:nvPr/>
            </p:nvSpPr>
            <p:spPr>
              <a:xfrm>
                <a:off x="3419872" y="5735584"/>
                <a:ext cx="3316345" cy="369332"/>
              </a:xfrm>
              <a:prstGeom prst="rect">
                <a:avLst/>
              </a:prstGeom>
              <a:blipFill>
                <a:blip r:embed="rId2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38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wipe(left)">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left)">
                                      <p:cBhvr>
                                        <p:cTn id="47" dur="500"/>
                                        <p:tgtEl>
                                          <p:spTgt spid="9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left)">
                                      <p:cBhvr>
                                        <p:cTn id="52" dur="500"/>
                                        <p:tgtEl>
                                          <p:spTgt spid="9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90" grpId="0"/>
      <p:bldP spid="65" grpId="0"/>
      <p:bldP spid="66" grpId="0"/>
      <p:bldP spid="67" grpId="0"/>
      <p:bldP spid="68" grpId="0"/>
      <p:bldP spid="69" grpId="0"/>
      <p:bldP spid="70" grpId="0"/>
      <p:bldP spid="97" grpId="0"/>
      <p:bldP spid="98" grpId="0"/>
      <p:bldP spid="9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某程序的最内层循环，假定</a:t>
                </a:r>
                <a14:m>
                  <m:oMath xmlns:m="http://schemas.openxmlformats.org/officeDocument/2006/math">
                    <m:r>
                      <m:rPr>
                        <m:nor/>
                      </m:rP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m:t>3</m:t>
                    </m:r>
                    <m:r>
                      <m:rPr>
                        <m:nor/>
                      </m:rP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m:t>个寄存器</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个变量使用。</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499432"/>
              </a:xfrm>
              <a:prstGeom prst="rect">
                <a:avLst/>
              </a:prstGeom>
              <a:blipFill>
                <a:blip r:embed="rId3"/>
                <a:stretch>
                  <a:fillRect l="-688" b="-21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E5787271-8E2D-49E2-8C4E-81F1B1F33AC8}"/>
                  </a:ext>
                </a:extLst>
              </p:cNvPr>
              <p:cNvSpPr/>
              <p:nvPr/>
            </p:nvSpPr>
            <p:spPr>
              <a:xfrm>
                <a:off x="3419872" y="278092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42" name="矩形 41">
                <a:extLst>
                  <a:ext uri="{FF2B5EF4-FFF2-40B4-BE49-F238E27FC236}">
                    <a16:creationId xmlns:a16="http://schemas.microsoft.com/office/drawing/2014/main" id="{E5787271-8E2D-49E2-8C4E-81F1B1F33AC8}"/>
                  </a:ext>
                </a:extLst>
              </p:cNvPr>
              <p:cNvSpPr>
                <a:spLocks noRot="1" noChangeAspect="1" noMove="1" noResize="1" noEditPoints="1" noAdjustHandles="1" noChangeArrowheads="1" noChangeShapeType="1" noTextEdit="1"/>
              </p:cNvSpPr>
              <p:nvPr/>
            </p:nvSpPr>
            <p:spPr>
              <a:xfrm>
                <a:off x="3419872" y="2780928"/>
                <a:ext cx="331634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E68F9808-F615-4B3B-B2DC-89269F7E8FDA}"/>
                  </a:ext>
                </a:extLst>
              </p:cNvPr>
              <p:cNvSpPr/>
              <p:nvPr/>
            </p:nvSpPr>
            <p:spPr>
              <a:xfrm>
                <a:off x="3419872" y="4258256"/>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4</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dirty="0">
                  <a:solidFill>
                    <a:srgbClr val="0000FF"/>
                  </a:solidFill>
                </a:endParaRPr>
              </a:p>
            </p:txBody>
          </p:sp>
        </mc:Choice>
        <mc:Fallback xmlns="">
          <p:sp>
            <p:nvSpPr>
              <p:cNvPr id="90" name="矩形 89">
                <a:extLst>
                  <a:ext uri="{FF2B5EF4-FFF2-40B4-BE49-F238E27FC236}">
                    <a16:creationId xmlns:a16="http://schemas.microsoft.com/office/drawing/2014/main" id="{E68F9808-F615-4B3B-B2DC-89269F7E8FDA}"/>
                  </a:ext>
                </a:extLst>
              </p:cNvPr>
              <p:cNvSpPr>
                <a:spLocks noRot="1" noChangeAspect="1" noMove="1" noResize="1" noEditPoints="1" noAdjustHandles="1" noChangeArrowheads="1" noChangeShapeType="1" noTextEdit="1"/>
              </p:cNvSpPr>
              <p:nvPr/>
            </p:nvSpPr>
            <p:spPr>
              <a:xfrm>
                <a:off x="3419872" y="4258256"/>
                <a:ext cx="2733505" cy="369332"/>
              </a:xfrm>
              <a:prstGeom prst="rect">
                <a:avLst/>
              </a:prstGeom>
              <a:blipFill>
                <a:blip r:embed="rId5"/>
                <a:stretch>
                  <a:fillRect/>
                </a:stretch>
              </a:blipFill>
              <a:ln>
                <a:noFill/>
              </a:ln>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760D2D1-E499-4BB9-841C-CFF04BEA359A}"/>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34991C8-6972-4D66-94C8-C5E22EFC56D5}"/>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41" name="矩形 40">
                  <a:extLst>
                    <a:ext uri="{FF2B5EF4-FFF2-40B4-BE49-F238E27FC236}">
                      <a16:creationId xmlns:a16="http://schemas.microsoft.com/office/drawing/2014/main" id="{334991C8-6972-4D66-94C8-C5E22EFC56D5}"/>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6"/>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8154209-932A-4296-BEA9-18A27A57B461}"/>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44" name="矩形 43">
                  <a:extLst>
                    <a:ext uri="{FF2B5EF4-FFF2-40B4-BE49-F238E27FC236}">
                      <a16:creationId xmlns:a16="http://schemas.microsoft.com/office/drawing/2014/main" id="{C8154209-932A-4296-BEA9-18A27A57B461}"/>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7"/>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0C8A369-12DF-4CB8-8E76-AFEB489EBE8A}"/>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45" name="矩形 44">
                  <a:extLst>
                    <a:ext uri="{FF2B5EF4-FFF2-40B4-BE49-F238E27FC236}">
                      <a16:creationId xmlns:a16="http://schemas.microsoft.com/office/drawing/2014/main" id="{D0C8A369-12DF-4CB8-8E76-AFEB489EBE8A}"/>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8"/>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CCE9D0EB-C3BD-4F69-92CF-0E10C8263759}"/>
                </a:ext>
              </a:extLst>
            </p:cNvPr>
            <p:cNvCxnSpPr>
              <a:cxnSpLocks/>
              <a:stCxn id="44" idx="2"/>
              <a:endCxn id="45"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A561017-6218-452A-A259-E3D6F6CEC7D3}"/>
                </a:ext>
              </a:extLst>
            </p:cNvPr>
            <p:cNvCxnSpPr>
              <a:cxnSpLocks/>
              <a:endCxn id="44"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7EB2A5C-643B-4AAB-9EAB-D36A00F17D0E}"/>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51" name="矩形 50">
                  <a:extLst>
                    <a:ext uri="{FF2B5EF4-FFF2-40B4-BE49-F238E27FC236}">
                      <a16:creationId xmlns:a16="http://schemas.microsoft.com/office/drawing/2014/main" id="{F7EB2A5C-643B-4AAB-9EAB-D36A00F17D0E}"/>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9"/>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030FB8AF-9297-466A-852E-1A53B7009309}"/>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2" name="矩形 51">
                  <a:extLst>
                    <a:ext uri="{FF2B5EF4-FFF2-40B4-BE49-F238E27FC236}">
                      <a16:creationId xmlns:a16="http://schemas.microsoft.com/office/drawing/2014/main" id="{030FB8AF-9297-466A-852E-1A53B7009309}"/>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10"/>
                  <a:stretch>
                    <a:fillRect r="-8621"/>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6DCA94A6-5113-478C-8BFE-C115B01EFF60}"/>
                </a:ext>
              </a:extLst>
            </p:cNvPr>
            <p:cNvCxnSpPr>
              <a:cxnSpLocks/>
              <a:stCxn id="45" idx="2"/>
              <a:endCxn id="41"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A7B41D6A-5EFB-4994-9627-F6601EFB10F7}"/>
                </a:ext>
              </a:extLst>
            </p:cNvPr>
            <p:cNvCxnSpPr>
              <a:cxnSpLocks/>
              <a:stCxn id="44" idx="3"/>
              <a:endCxn id="41"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BFFB436C-9298-49A9-A824-2CCDEF7B83E4}"/>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55" name="矩形 54">
                  <a:extLst>
                    <a:ext uri="{FF2B5EF4-FFF2-40B4-BE49-F238E27FC236}">
                      <a16:creationId xmlns:a16="http://schemas.microsoft.com/office/drawing/2014/main" id="{BFFB436C-9298-49A9-A824-2CCDEF7B83E4}"/>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11"/>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BA1DC7F-4EBA-4A09-8357-F41AC6C9A9C7}"/>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56" name="矩形 55">
                  <a:extLst>
                    <a:ext uri="{FF2B5EF4-FFF2-40B4-BE49-F238E27FC236}">
                      <a16:creationId xmlns:a16="http://schemas.microsoft.com/office/drawing/2014/main" id="{BBA1DC7F-4EBA-4A09-8357-F41AC6C9A9C7}"/>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2"/>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4C45E492-04C2-4F0A-8C7F-9540FE93D366}"/>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7" name="矩形 56">
                  <a:extLst>
                    <a:ext uri="{FF2B5EF4-FFF2-40B4-BE49-F238E27FC236}">
                      <a16:creationId xmlns:a16="http://schemas.microsoft.com/office/drawing/2014/main" id="{4C45E492-04C2-4F0A-8C7F-9540FE93D366}"/>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3"/>
                  <a:stretch>
                    <a:fillRect r="-8621"/>
                  </a:stretch>
                </a:blipFill>
              </p:spPr>
              <p:txBody>
                <a:bodyPr/>
                <a:lstStyle/>
                <a:p>
                  <a:r>
                    <a:rPr lang="zh-CN" altLang="en-US">
                      <a:noFill/>
                    </a:rPr>
                    <a:t> </a:t>
                  </a:r>
                </a:p>
              </p:txBody>
            </p:sp>
          </mc:Fallback>
        </mc:AlternateContent>
        <p:cxnSp>
          <p:nvCxnSpPr>
            <p:cNvPr id="58" name="连接符: 肘形 57">
              <a:extLst>
                <a:ext uri="{FF2B5EF4-FFF2-40B4-BE49-F238E27FC236}">
                  <a16:creationId xmlns:a16="http://schemas.microsoft.com/office/drawing/2014/main" id="{5ED34F90-5008-4CFC-B56C-7AA3CCE6D5CA}"/>
                </a:ext>
              </a:extLst>
            </p:cNvPr>
            <p:cNvCxnSpPr>
              <a:cxnSpLocks/>
              <a:stCxn id="45" idx="1"/>
              <a:endCxn id="56"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F345280-9003-4FA7-A893-1D29AE1FD431}"/>
                </a:ext>
              </a:extLst>
            </p:cNvPr>
            <p:cNvCxnSpPr>
              <a:cxnSpLocks/>
              <a:stCxn id="41" idx="2"/>
              <a:endCxn id="56"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CDF5916-671B-4CBA-AF86-B070C14871FE}"/>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F19CCE60-BA07-494A-850D-F701802F752C}"/>
                </a:ext>
              </a:extLst>
            </p:cNvPr>
            <p:cNvCxnSpPr>
              <a:cxnSpLocks/>
              <a:stCxn id="56" idx="2"/>
              <a:endCxn id="44"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DEB9203-B93B-4AE3-9D15-A7A682375695}"/>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6044EDF-241A-4730-9EBD-F08AE86AF9B6}"/>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3" name="文本框 62">
                  <a:extLst>
                    <a:ext uri="{FF2B5EF4-FFF2-40B4-BE49-F238E27FC236}">
                      <a16:creationId xmlns:a16="http://schemas.microsoft.com/office/drawing/2014/main" id="{D6044EDF-241A-4730-9EBD-F08AE86AF9B6}"/>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4"/>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1AF205C-CDEC-4DA8-94AB-F7E65E647F8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4" name="文本框 63">
                  <a:extLst>
                    <a:ext uri="{FF2B5EF4-FFF2-40B4-BE49-F238E27FC236}">
                      <a16:creationId xmlns:a16="http://schemas.microsoft.com/office/drawing/2014/main" id="{61AF205C-CDEC-4DA8-94AB-F7E65E647F8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5"/>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C233BAEB-DEB4-4A5F-8329-DF37759D1CCD}"/>
                  </a:ext>
                </a:extLst>
              </p:cNvPr>
              <p:cNvSpPr/>
              <p:nvPr/>
            </p:nvSpPr>
            <p:spPr>
              <a:xfrm>
                <a:off x="3059847" y="1277567"/>
                <a:ext cx="5760607" cy="1477328"/>
              </a:xfrm>
              <a:prstGeom prst="rect">
                <a:avLst/>
              </a:prstGeom>
              <a:ln>
                <a:noFill/>
              </a:ln>
            </p:spPr>
            <p:txBody>
              <a:bodyPr wrap="square">
                <a:spAutoFit/>
              </a:bodyPr>
              <a:lstStyle/>
              <a:p>
                <a:pPr marL="285750" indent="-285750">
                  <a:buFont typeface="Wingdings" panose="05000000000000000000" pitchFamily="2" charset="2"/>
                  <a:buChar char="p"/>
                </a:pPr>
                <a:r>
                  <a:rPr lang="zh-CN" altLang="en-US" dirty="0">
                    <a:solidFill>
                      <a:srgbClr val="FF0000"/>
                    </a:solidFill>
                    <a:latin typeface="微软雅黑" panose="020B0503020204020204" pitchFamily="34" charset="-122"/>
                    <a:ea typeface="微软雅黑" panose="020B0503020204020204" pitchFamily="34" charset="-122"/>
                  </a:rPr>
                  <a:t>活跃变量分析</a:t>
                </a:r>
                <a:endParaRPr lang="en-US" altLang="zh-CN" dirty="0">
                  <a:solidFill>
                    <a:srgbClr val="FF0000"/>
                  </a:solidFill>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65" name="矩形 64">
                <a:extLst>
                  <a:ext uri="{FF2B5EF4-FFF2-40B4-BE49-F238E27FC236}">
                    <a16:creationId xmlns:a16="http://schemas.microsoft.com/office/drawing/2014/main" id="{C233BAEB-DEB4-4A5F-8329-DF37759D1CCD}"/>
                  </a:ext>
                </a:extLst>
              </p:cNvPr>
              <p:cNvSpPr>
                <a:spLocks noRot="1" noChangeAspect="1" noMove="1" noResize="1" noEditPoints="1" noAdjustHandles="1" noChangeArrowheads="1" noChangeShapeType="1" noTextEdit="1"/>
              </p:cNvSpPr>
              <p:nvPr/>
            </p:nvSpPr>
            <p:spPr>
              <a:xfrm>
                <a:off x="3059847" y="1277567"/>
                <a:ext cx="5760607" cy="1477328"/>
              </a:xfrm>
              <a:prstGeom prst="rect">
                <a:avLst/>
              </a:prstGeom>
              <a:blipFill>
                <a:blip r:embed="rId16"/>
                <a:stretch>
                  <a:fillRect l="-741" t="-2479" b="-454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0E0CA731-47BB-4E45-BBA9-FA780DF58998}"/>
                  </a:ext>
                </a:extLst>
              </p:cNvPr>
              <p:cNvSpPr/>
              <p:nvPr/>
            </p:nvSpPr>
            <p:spPr>
              <a:xfrm>
                <a:off x="3419872" y="315026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6" name="矩形 65">
                <a:extLst>
                  <a:ext uri="{FF2B5EF4-FFF2-40B4-BE49-F238E27FC236}">
                    <a16:creationId xmlns:a16="http://schemas.microsoft.com/office/drawing/2014/main" id="{0E0CA731-47BB-4E45-BBA9-FA780DF58998}"/>
                  </a:ext>
                </a:extLst>
              </p:cNvPr>
              <p:cNvSpPr>
                <a:spLocks noRot="1" noChangeAspect="1" noMove="1" noResize="1" noEditPoints="1" noAdjustHandles="1" noChangeArrowheads="1" noChangeShapeType="1" noTextEdit="1"/>
              </p:cNvSpPr>
              <p:nvPr/>
            </p:nvSpPr>
            <p:spPr>
              <a:xfrm>
                <a:off x="3419872" y="3150260"/>
                <a:ext cx="3316345"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E0C83E0C-0578-4D37-9F50-CD942FBA834E}"/>
                  </a:ext>
                </a:extLst>
              </p:cNvPr>
              <p:cNvSpPr/>
              <p:nvPr/>
            </p:nvSpPr>
            <p:spPr>
              <a:xfrm>
                <a:off x="3419872" y="351959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7" name="矩形 66">
                <a:extLst>
                  <a:ext uri="{FF2B5EF4-FFF2-40B4-BE49-F238E27FC236}">
                    <a16:creationId xmlns:a16="http://schemas.microsoft.com/office/drawing/2014/main" id="{E0C83E0C-0578-4D37-9F50-CD942FBA834E}"/>
                  </a:ext>
                </a:extLst>
              </p:cNvPr>
              <p:cNvSpPr>
                <a:spLocks noRot="1" noChangeAspect="1" noMove="1" noResize="1" noEditPoints="1" noAdjustHandles="1" noChangeArrowheads="1" noChangeShapeType="1" noTextEdit="1"/>
              </p:cNvSpPr>
              <p:nvPr/>
            </p:nvSpPr>
            <p:spPr>
              <a:xfrm>
                <a:off x="3419872" y="3519592"/>
                <a:ext cx="3316345"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4781088-43B0-48DF-8AFB-E18119FE7A79}"/>
                  </a:ext>
                </a:extLst>
              </p:cNvPr>
              <p:cNvSpPr/>
              <p:nvPr/>
            </p:nvSpPr>
            <p:spPr>
              <a:xfrm>
                <a:off x="3419872" y="388892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8" name="矩形 67">
                <a:extLst>
                  <a:ext uri="{FF2B5EF4-FFF2-40B4-BE49-F238E27FC236}">
                    <a16:creationId xmlns:a16="http://schemas.microsoft.com/office/drawing/2014/main" id="{44781088-43B0-48DF-8AFB-E18119FE7A79}"/>
                  </a:ext>
                </a:extLst>
              </p:cNvPr>
              <p:cNvSpPr>
                <a:spLocks noRot="1" noChangeAspect="1" noMove="1" noResize="1" noEditPoints="1" noAdjustHandles="1" noChangeArrowheads="1" noChangeShapeType="1" noTextEdit="1"/>
              </p:cNvSpPr>
              <p:nvPr/>
            </p:nvSpPr>
            <p:spPr>
              <a:xfrm>
                <a:off x="3419872" y="3888924"/>
                <a:ext cx="3316345" cy="369332"/>
              </a:xfrm>
              <a:prstGeom prst="rect">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2343196D-1E8A-418D-80F2-5756C304317B}"/>
                  </a:ext>
                </a:extLst>
              </p:cNvPr>
              <p:cNvSpPr/>
              <p:nvPr/>
            </p:nvSpPr>
            <p:spPr>
              <a:xfrm>
                <a:off x="3419872" y="462758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69" name="矩形 68">
                <a:extLst>
                  <a:ext uri="{FF2B5EF4-FFF2-40B4-BE49-F238E27FC236}">
                    <a16:creationId xmlns:a16="http://schemas.microsoft.com/office/drawing/2014/main" id="{2343196D-1E8A-418D-80F2-5756C304317B}"/>
                  </a:ext>
                </a:extLst>
              </p:cNvPr>
              <p:cNvSpPr>
                <a:spLocks noRot="1" noChangeAspect="1" noMove="1" noResize="1" noEditPoints="1" noAdjustHandles="1" noChangeArrowheads="1" noChangeShapeType="1" noTextEdit="1"/>
              </p:cNvSpPr>
              <p:nvPr/>
            </p:nvSpPr>
            <p:spPr>
              <a:xfrm>
                <a:off x="3419872" y="4627588"/>
                <a:ext cx="331634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7D290D0-0410-4056-86A2-D059E2B60EB5}"/>
                  </a:ext>
                </a:extLst>
              </p:cNvPr>
              <p:cNvSpPr/>
              <p:nvPr/>
            </p:nvSpPr>
            <p:spPr>
              <a:xfrm>
                <a:off x="3419872" y="6104916"/>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𝑑</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4</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dirty="0">
                  <a:solidFill>
                    <a:srgbClr val="0000FF"/>
                  </a:solidFill>
                </a:endParaRPr>
              </a:p>
            </p:txBody>
          </p:sp>
        </mc:Choice>
        <mc:Fallback xmlns="">
          <p:sp>
            <p:nvSpPr>
              <p:cNvPr id="70" name="矩形 69">
                <a:extLst>
                  <a:ext uri="{FF2B5EF4-FFF2-40B4-BE49-F238E27FC236}">
                    <a16:creationId xmlns:a16="http://schemas.microsoft.com/office/drawing/2014/main" id="{97D290D0-0410-4056-86A2-D059E2B60EB5}"/>
                  </a:ext>
                </a:extLst>
              </p:cNvPr>
              <p:cNvSpPr>
                <a:spLocks noRot="1" noChangeAspect="1" noMove="1" noResize="1" noEditPoints="1" noAdjustHandles="1" noChangeArrowheads="1" noChangeShapeType="1" noTextEdit="1"/>
              </p:cNvSpPr>
              <p:nvPr/>
            </p:nvSpPr>
            <p:spPr>
              <a:xfrm>
                <a:off x="3419872" y="6104916"/>
                <a:ext cx="2733505"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99389E42-632F-4C8F-9E4B-16510AD2A08B}"/>
                  </a:ext>
                </a:extLst>
              </p:cNvPr>
              <p:cNvSpPr/>
              <p:nvPr/>
            </p:nvSpPr>
            <p:spPr>
              <a:xfrm>
                <a:off x="3419872" y="499692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7" name="矩形 96">
                <a:extLst>
                  <a:ext uri="{FF2B5EF4-FFF2-40B4-BE49-F238E27FC236}">
                    <a16:creationId xmlns:a16="http://schemas.microsoft.com/office/drawing/2014/main" id="{99389E42-632F-4C8F-9E4B-16510AD2A08B}"/>
                  </a:ext>
                </a:extLst>
              </p:cNvPr>
              <p:cNvSpPr>
                <a:spLocks noRot="1" noChangeAspect="1" noMove="1" noResize="1" noEditPoints="1" noAdjustHandles="1" noChangeArrowheads="1" noChangeShapeType="1" noTextEdit="1"/>
              </p:cNvSpPr>
              <p:nvPr/>
            </p:nvSpPr>
            <p:spPr>
              <a:xfrm>
                <a:off x="3419872" y="4996920"/>
                <a:ext cx="3316345"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28838266-90E4-4787-94DE-42524DD487B9}"/>
                  </a:ext>
                </a:extLst>
              </p:cNvPr>
              <p:cNvSpPr/>
              <p:nvPr/>
            </p:nvSpPr>
            <p:spPr>
              <a:xfrm>
                <a:off x="3419872" y="536625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8" name="矩形 97">
                <a:extLst>
                  <a:ext uri="{FF2B5EF4-FFF2-40B4-BE49-F238E27FC236}">
                    <a16:creationId xmlns:a16="http://schemas.microsoft.com/office/drawing/2014/main" id="{28838266-90E4-4787-94DE-42524DD487B9}"/>
                  </a:ext>
                </a:extLst>
              </p:cNvPr>
              <p:cNvSpPr>
                <a:spLocks noRot="1" noChangeAspect="1" noMove="1" noResize="1" noEditPoints="1" noAdjustHandles="1" noChangeArrowheads="1" noChangeShapeType="1" noTextEdit="1"/>
              </p:cNvSpPr>
              <p:nvPr/>
            </p:nvSpPr>
            <p:spPr>
              <a:xfrm>
                <a:off x="3419872" y="5366252"/>
                <a:ext cx="3316345" cy="369332"/>
              </a:xfrm>
              <a:prstGeom prst="rect">
                <a:avLst/>
              </a:prstGeom>
              <a:blipFill>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49B92F7D-3663-40E6-94C6-1BC52E3D9DFF}"/>
                  </a:ext>
                </a:extLst>
              </p:cNvPr>
              <p:cNvSpPr/>
              <p:nvPr/>
            </p:nvSpPr>
            <p:spPr>
              <a:xfrm>
                <a:off x="3419872" y="573558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9" name="矩形 98">
                <a:extLst>
                  <a:ext uri="{FF2B5EF4-FFF2-40B4-BE49-F238E27FC236}">
                    <a16:creationId xmlns:a16="http://schemas.microsoft.com/office/drawing/2014/main" id="{49B92F7D-3663-40E6-94C6-1BC52E3D9DFF}"/>
                  </a:ext>
                </a:extLst>
              </p:cNvPr>
              <p:cNvSpPr>
                <a:spLocks noRot="1" noChangeAspect="1" noMove="1" noResize="1" noEditPoints="1" noAdjustHandles="1" noChangeArrowheads="1" noChangeShapeType="1" noTextEdit="1"/>
              </p:cNvSpPr>
              <p:nvPr/>
            </p:nvSpPr>
            <p:spPr>
              <a:xfrm>
                <a:off x="3419872" y="5735584"/>
                <a:ext cx="3316345" cy="369332"/>
              </a:xfrm>
              <a:prstGeom prst="rect">
                <a:avLst/>
              </a:prstGeom>
              <a:blipFill>
                <a:blip r:embed="rId2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3978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left)">
                                      <p:cBhvr>
                                        <p:cTn id="37" dur="5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left)">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left)">
                                      <p:cBhvr>
                                        <p:cTn id="47" dur="500"/>
                                        <p:tgtEl>
                                          <p:spTgt spid="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90" grpId="0"/>
      <p:bldP spid="66" grpId="0"/>
      <p:bldP spid="67" grpId="0"/>
      <p:bldP spid="68" grpId="0"/>
      <p:bldP spid="69" grpId="0"/>
      <p:bldP spid="70" grpId="0"/>
      <p:bldP spid="97" grpId="0"/>
      <p:bldP spid="98" grpId="0"/>
      <p:bldP spid="9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某程序的最内层循环，假定</a:t>
                </a:r>
                <a14:m>
                  <m:oMath xmlns:m="http://schemas.openxmlformats.org/officeDocument/2006/math">
                    <m:r>
                      <m:rPr>
                        <m:nor/>
                      </m:rP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m:t>3</m:t>
                    </m:r>
                    <m:r>
                      <m:rPr>
                        <m:nor/>
                      </m:rP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m:t>个寄存器</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个变量使用。</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499432"/>
              </a:xfrm>
              <a:prstGeom prst="rect">
                <a:avLst/>
              </a:prstGeom>
              <a:blipFill>
                <a:blip r:embed="rId3"/>
                <a:stretch>
                  <a:fillRect l="-688" b="-21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E5787271-8E2D-49E2-8C4E-81F1B1F33AC8}"/>
                  </a:ext>
                </a:extLst>
              </p:cNvPr>
              <p:cNvSpPr/>
              <p:nvPr/>
            </p:nvSpPr>
            <p:spPr>
              <a:xfrm>
                <a:off x="3419872" y="278092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42" name="矩形 41">
                <a:extLst>
                  <a:ext uri="{FF2B5EF4-FFF2-40B4-BE49-F238E27FC236}">
                    <a16:creationId xmlns:a16="http://schemas.microsoft.com/office/drawing/2014/main" id="{E5787271-8E2D-49E2-8C4E-81F1B1F33AC8}"/>
                  </a:ext>
                </a:extLst>
              </p:cNvPr>
              <p:cNvSpPr>
                <a:spLocks noRot="1" noChangeAspect="1" noMove="1" noResize="1" noEditPoints="1" noAdjustHandles="1" noChangeArrowheads="1" noChangeShapeType="1" noTextEdit="1"/>
              </p:cNvSpPr>
              <p:nvPr/>
            </p:nvSpPr>
            <p:spPr>
              <a:xfrm>
                <a:off x="3419872" y="2780928"/>
                <a:ext cx="331634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E68F9808-F615-4B3B-B2DC-89269F7E8FDA}"/>
                  </a:ext>
                </a:extLst>
              </p:cNvPr>
              <p:cNvSpPr/>
              <p:nvPr/>
            </p:nvSpPr>
            <p:spPr>
              <a:xfrm>
                <a:off x="3419872" y="4258256"/>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𝑒</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dirty="0">
                  <a:solidFill>
                    <a:srgbClr val="0000FF"/>
                  </a:solidFill>
                </a:endParaRPr>
              </a:p>
            </p:txBody>
          </p:sp>
        </mc:Choice>
        <mc:Fallback xmlns="">
          <p:sp>
            <p:nvSpPr>
              <p:cNvPr id="90" name="矩形 89">
                <a:extLst>
                  <a:ext uri="{FF2B5EF4-FFF2-40B4-BE49-F238E27FC236}">
                    <a16:creationId xmlns:a16="http://schemas.microsoft.com/office/drawing/2014/main" id="{E68F9808-F615-4B3B-B2DC-89269F7E8FDA}"/>
                  </a:ext>
                </a:extLst>
              </p:cNvPr>
              <p:cNvSpPr>
                <a:spLocks noRot="1" noChangeAspect="1" noMove="1" noResize="1" noEditPoints="1" noAdjustHandles="1" noChangeArrowheads="1" noChangeShapeType="1" noTextEdit="1"/>
              </p:cNvSpPr>
              <p:nvPr/>
            </p:nvSpPr>
            <p:spPr>
              <a:xfrm>
                <a:off x="3419872" y="4258256"/>
                <a:ext cx="2733505" cy="369332"/>
              </a:xfrm>
              <a:prstGeom prst="rect">
                <a:avLst/>
              </a:prstGeom>
              <a:blipFill>
                <a:blip r:embed="rId5"/>
                <a:stretch>
                  <a:fillRect/>
                </a:stretch>
              </a:blipFill>
              <a:ln>
                <a:noFill/>
              </a:ln>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760D2D1-E499-4BB9-841C-CFF04BEA359A}"/>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34991C8-6972-4D66-94C8-C5E22EFC56D5}"/>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41" name="矩形 40">
                  <a:extLst>
                    <a:ext uri="{FF2B5EF4-FFF2-40B4-BE49-F238E27FC236}">
                      <a16:creationId xmlns:a16="http://schemas.microsoft.com/office/drawing/2014/main" id="{334991C8-6972-4D66-94C8-C5E22EFC56D5}"/>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6"/>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8154209-932A-4296-BEA9-18A27A57B461}"/>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44" name="矩形 43">
                  <a:extLst>
                    <a:ext uri="{FF2B5EF4-FFF2-40B4-BE49-F238E27FC236}">
                      <a16:creationId xmlns:a16="http://schemas.microsoft.com/office/drawing/2014/main" id="{C8154209-932A-4296-BEA9-18A27A57B461}"/>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7"/>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0C8A369-12DF-4CB8-8E76-AFEB489EBE8A}"/>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45" name="矩形 44">
                  <a:extLst>
                    <a:ext uri="{FF2B5EF4-FFF2-40B4-BE49-F238E27FC236}">
                      <a16:creationId xmlns:a16="http://schemas.microsoft.com/office/drawing/2014/main" id="{D0C8A369-12DF-4CB8-8E76-AFEB489EBE8A}"/>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8"/>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CCE9D0EB-C3BD-4F69-92CF-0E10C8263759}"/>
                </a:ext>
              </a:extLst>
            </p:cNvPr>
            <p:cNvCxnSpPr>
              <a:cxnSpLocks/>
              <a:stCxn id="44" idx="2"/>
              <a:endCxn id="45"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A561017-6218-452A-A259-E3D6F6CEC7D3}"/>
                </a:ext>
              </a:extLst>
            </p:cNvPr>
            <p:cNvCxnSpPr>
              <a:cxnSpLocks/>
              <a:endCxn id="44"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7EB2A5C-643B-4AAB-9EAB-D36A00F17D0E}"/>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51" name="矩形 50">
                  <a:extLst>
                    <a:ext uri="{FF2B5EF4-FFF2-40B4-BE49-F238E27FC236}">
                      <a16:creationId xmlns:a16="http://schemas.microsoft.com/office/drawing/2014/main" id="{F7EB2A5C-643B-4AAB-9EAB-D36A00F17D0E}"/>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9"/>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030FB8AF-9297-466A-852E-1A53B7009309}"/>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2" name="矩形 51">
                  <a:extLst>
                    <a:ext uri="{FF2B5EF4-FFF2-40B4-BE49-F238E27FC236}">
                      <a16:creationId xmlns:a16="http://schemas.microsoft.com/office/drawing/2014/main" id="{030FB8AF-9297-466A-852E-1A53B7009309}"/>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10"/>
                  <a:stretch>
                    <a:fillRect r="-8621"/>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6DCA94A6-5113-478C-8BFE-C115B01EFF60}"/>
                </a:ext>
              </a:extLst>
            </p:cNvPr>
            <p:cNvCxnSpPr>
              <a:cxnSpLocks/>
              <a:stCxn id="45" idx="2"/>
              <a:endCxn id="41"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A7B41D6A-5EFB-4994-9627-F6601EFB10F7}"/>
                </a:ext>
              </a:extLst>
            </p:cNvPr>
            <p:cNvCxnSpPr>
              <a:cxnSpLocks/>
              <a:stCxn id="44" idx="3"/>
              <a:endCxn id="41"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BFFB436C-9298-49A9-A824-2CCDEF7B83E4}"/>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55" name="矩形 54">
                  <a:extLst>
                    <a:ext uri="{FF2B5EF4-FFF2-40B4-BE49-F238E27FC236}">
                      <a16:creationId xmlns:a16="http://schemas.microsoft.com/office/drawing/2014/main" id="{BFFB436C-9298-49A9-A824-2CCDEF7B83E4}"/>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11"/>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BA1DC7F-4EBA-4A09-8357-F41AC6C9A9C7}"/>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56" name="矩形 55">
                  <a:extLst>
                    <a:ext uri="{FF2B5EF4-FFF2-40B4-BE49-F238E27FC236}">
                      <a16:creationId xmlns:a16="http://schemas.microsoft.com/office/drawing/2014/main" id="{BBA1DC7F-4EBA-4A09-8357-F41AC6C9A9C7}"/>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2"/>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4C45E492-04C2-4F0A-8C7F-9540FE93D366}"/>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7" name="矩形 56">
                  <a:extLst>
                    <a:ext uri="{FF2B5EF4-FFF2-40B4-BE49-F238E27FC236}">
                      <a16:creationId xmlns:a16="http://schemas.microsoft.com/office/drawing/2014/main" id="{4C45E492-04C2-4F0A-8C7F-9540FE93D366}"/>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3"/>
                  <a:stretch>
                    <a:fillRect r="-8621"/>
                  </a:stretch>
                </a:blipFill>
              </p:spPr>
              <p:txBody>
                <a:bodyPr/>
                <a:lstStyle/>
                <a:p>
                  <a:r>
                    <a:rPr lang="zh-CN" altLang="en-US">
                      <a:noFill/>
                    </a:rPr>
                    <a:t> </a:t>
                  </a:r>
                </a:p>
              </p:txBody>
            </p:sp>
          </mc:Fallback>
        </mc:AlternateContent>
        <p:cxnSp>
          <p:nvCxnSpPr>
            <p:cNvPr id="58" name="连接符: 肘形 57">
              <a:extLst>
                <a:ext uri="{FF2B5EF4-FFF2-40B4-BE49-F238E27FC236}">
                  <a16:creationId xmlns:a16="http://schemas.microsoft.com/office/drawing/2014/main" id="{5ED34F90-5008-4CFC-B56C-7AA3CCE6D5CA}"/>
                </a:ext>
              </a:extLst>
            </p:cNvPr>
            <p:cNvCxnSpPr>
              <a:cxnSpLocks/>
              <a:stCxn id="45" idx="1"/>
              <a:endCxn id="56"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F345280-9003-4FA7-A893-1D29AE1FD431}"/>
                </a:ext>
              </a:extLst>
            </p:cNvPr>
            <p:cNvCxnSpPr>
              <a:cxnSpLocks/>
              <a:stCxn id="41" idx="2"/>
              <a:endCxn id="56"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CDF5916-671B-4CBA-AF86-B070C14871FE}"/>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F19CCE60-BA07-494A-850D-F701802F752C}"/>
                </a:ext>
              </a:extLst>
            </p:cNvPr>
            <p:cNvCxnSpPr>
              <a:cxnSpLocks/>
              <a:stCxn id="56" idx="2"/>
              <a:endCxn id="44"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DEB9203-B93B-4AE3-9D15-A7A682375695}"/>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6044EDF-241A-4730-9EBD-F08AE86AF9B6}"/>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3" name="文本框 62">
                  <a:extLst>
                    <a:ext uri="{FF2B5EF4-FFF2-40B4-BE49-F238E27FC236}">
                      <a16:creationId xmlns:a16="http://schemas.microsoft.com/office/drawing/2014/main" id="{D6044EDF-241A-4730-9EBD-F08AE86AF9B6}"/>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4"/>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1AF205C-CDEC-4DA8-94AB-F7E65E647F8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4" name="文本框 63">
                  <a:extLst>
                    <a:ext uri="{FF2B5EF4-FFF2-40B4-BE49-F238E27FC236}">
                      <a16:creationId xmlns:a16="http://schemas.microsoft.com/office/drawing/2014/main" id="{61AF205C-CDEC-4DA8-94AB-F7E65E647F8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5"/>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C233BAEB-DEB4-4A5F-8329-DF37759D1CCD}"/>
                  </a:ext>
                </a:extLst>
              </p:cNvPr>
              <p:cNvSpPr/>
              <p:nvPr/>
            </p:nvSpPr>
            <p:spPr>
              <a:xfrm>
                <a:off x="3059847" y="1277567"/>
                <a:ext cx="5760607" cy="1477328"/>
              </a:xfrm>
              <a:prstGeom prst="rect">
                <a:avLst/>
              </a:prstGeom>
              <a:ln>
                <a:noFill/>
              </a:ln>
            </p:spPr>
            <p:txBody>
              <a:bodyPr wrap="square">
                <a:spAutoFit/>
              </a:bodyPr>
              <a:lstStyle/>
              <a:p>
                <a:pPr marL="285750" indent="-285750">
                  <a:buFont typeface="Wingdings" panose="05000000000000000000" pitchFamily="2" charset="2"/>
                  <a:buChar char="p"/>
                </a:pPr>
                <a:r>
                  <a:rPr lang="zh-CN" altLang="en-US" dirty="0">
                    <a:solidFill>
                      <a:srgbClr val="FF0000"/>
                    </a:solidFill>
                    <a:latin typeface="微软雅黑" panose="020B0503020204020204" pitchFamily="34" charset="-122"/>
                    <a:ea typeface="微软雅黑" panose="020B0503020204020204" pitchFamily="34" charset="-122"/>
                  </a:rPr>
                  <a:t>活跃变量分析</a:t>
                </a:r>
                <a:endParaRPr lang="en-US" altLang="zh-CN" dirty="0">
                  <a:solidFill>
                    <a:srgbClr val="FF0000"/>
                  </a:solidFill>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65" name="矩形 64">
                <a:extLst>
                  <a:ext uri="{FF2B5EF4-FFF2-40B4-BE49-F238E27FC236}">
                    <a16:creationId xmlns:a16="http://schemas.microsoft.com/office/drawing/2014/main" id="{C233BAEB-DEB4-4A5F-8329-DF37759D1CCD}"/>
                  </a:ext>
                </a:extLst>
              </p:cNvPr>
              <p:cNvSpPr>
                <a:spLocks noRot="1" noChangeAspect="1" noMove="1" noResize="1" noEditPoints="1" noAdjustHandles="1" noChangeArrowheads="1" noChangeShapeType="1" noTextEdit="1"/>
              </p:cNvSpPr>
              <p:nvPr/>
            </p:nvSpPr>
            <p:spPr>
              <a:xfrm>
                <a:off x="3059847" y="1277567"/>
                <a:ext cx="5760607" cy="1477328"/>
              </a:xfrm>
              <a:prstGeom prst="rect">
                <a:avLst/>
              </a:prstGeom>
              <a:blipFill>
                <a:blip r:embed="rId16"/>
                <a:stretch>
                  <a:fillRect l="-741" t="-2479" b="-454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0E0CA731-47BB-4E45-BBA9-FA780DF58998}"/>
                  </a:ext>
                </a:extLst>
              </p:cNvPr>
              <p:cNvSpPr/>
              <p:nvPr/>
            </p:nvSpPr>
            <p:spPr>
              <a:xfrm>
                <a:off x="3419872" y="315026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6" name="矩形 65">
                <a:extLst>
                  <a:ext uri="{FF2B5EF4-FFF2-40B4-BE49-F238E27FC236}">
                    <a16:creationId xmlns:a16="http://schemas.microsoft.com/office/drawing/2014/main" id="{0E0CA731-47BB-4E45-BBA9-FA780DF58998}"/>
                  </a:ext>
                </a:extLst>
              </p:cNvPr>
              <p:cNvSpPr>
                <a:spLocks noRot="1" noChangeAspect="1" noMove="1" noResize="1" noEditPoints="1" noAdjustHandles="1" noChangeArrowheads="1" noChangeShapeType="1" noTextEdit="1"/>
              </p:cNvSpPr>
              <p:nvPr/>
            </p:nvSpPr>
            <p:spPr>
              <a:xfrm>
                <a:off x="3419872" y="3150260"/>
                <a:ext cx="3316345"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E0C83E0C-0578-4D37-9F50-CD942FBA834E}"/>
                  </a:ext>
                </a:extLst>
              </p:cNvPr>
              <p:cNvSpPr/>
              <p:nvPr/>
            </p:nvSpPr>
            <p:spPr>
              <a:xfrm>
                <a:off x="3419872" y="351959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67" name="矩形 66">
                <a:extLst>
                  <a:ext uri="{FF2B5EF4-FFF2-40B4-BE49-F238E27FC236}">
                    <a16:creationId xmlns:a16="http://schemas.microsoft.com/office/drawing/2014/main" id="{E0C83E0C-0578-4D37-9F50-CD942FBA834E}"/>
                  </a:ext>
                </a:extLst>
              </p:cNvPr>
              <p:cNvSpPr>
                <a:spLocks noRot="1" noChangeAspect="1" noMove="1" noResize="1" noEditPoints="1" noAdjustHandles="1" noChangeArrowheads="1" noChangeShapeType="1" noTextEdit="1"/>
              </p:cNvSpPr>
              <p:nvPr/>
            </p:nvSpPr>
            <p:spPr>
              <a:xfrm>
                <a:off x="3419872" y="3519592"/>
                <a:ext cx="3316345"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4781088-43B0-48DF-8AFB-E18119FE7A79}"/>
                  </a:ext>
                </a:extLst>
              </p:cNvPr>
              <p:cNvSpPr/>
              <p:nvPr/>
            </p:nvSpPr>
            <p:spPr>
              <a:xfrm>
                <a:off x="3419872" y="388892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8" name="矩形 67">
                <a:extLst>
                  <a:ext uri="{FF2B5EF4-FFF2-40B4-BE49-F238E27FC236}">
                    <a16:creationId xmlns:a16="http://schemas.microsoft.com/office/drawing/2014/main" id="{44781088-43B0-48DF-8AFB-E18119FE7A79}"/>
                  </a:ext>
                </a:extLst>
              </p:cNvPr>
              <p:cNvSpPr>
                <a:spLocks noRot="1" noChangeAspect="1" noMove="1" noResize="1" noEditPoints="1" noAdjustHandles="1" noChangeArrowheads="1" noChangeShapeType="1" noTextEdit="1"/>
              </p:cNvSpPr>
              <p:nvPr/>
            </p:nvSpPr>
            <p:spPr>
              <a:xfrm>
                <a:off x="3419872" y="3888924"/>
                <a:ext cx="3316345" cy="369332"/>
              </a:xfrm>
              <a:prstGeom prst="rect">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2343196D-1E8A-418D-80F2-5756C304317B}"/>
                  </a:ext>
                </a:extLst>
              </p:cNvPr>
              <p:cNvSpPr/>
              <p:nvPr/>
            </p:nvSpPr>
            <p:spPr>
              <a:xfrm>
                <a:off x="3419872" y="4627588"/>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69" name="矩形 68">
                <a:extLst>
                  <a:ext uri="{FF2B5EF4-FFF2-40B4-BE49-F238E27FC236}">
                    <a16:creationId xmlns:a16="http://schemas.microsoft.com/office/drawing/2014/main" id="{2343196D-1E8A-418D-80F2-5756C304317B}"/>
                  </a:ext>
                </a:extLst>
              </p:cNvPr>
              <p:cNvSpPr>
                <a:spLocks noRot="1" noChangeAspect="1" noMove="1" noResize="1" noEditPoints="1" noAdjustHandles="1" noChangeArrowheads="1" noChangeShapeType="1" noTextEdit="1"/>
              </p:cNvSpPr>
              <p:nvPr/>
            </p:nvSpPr>
            <p:spPr>
              <a:xfrm>
                <a:off x="3419872" y="4627588"/>
                <a:ext cx="3316345" cy="369332"/>
              </a:xfrm>
              <a:prstGeom prst="rect">
                <a:avLst/>
              </a:prstGeom>
              <a:blipFill>
                <a:blip r:embed="rId20"/>
                <a:stretch>
                  <a:fillRect b="-131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7D290D0-0410-4056-86A2-D059E2B60EB5}"/>
                  </a:ext>
                </a:extLst>
              </p:cNvPr>
              <p:cNvSpPr/>
              <p:nvPr/>
            </p:nvSpPr>
            <p:spPr>
              <a:xfrm>
                <a:off x="3419872" y="6104916"/>
                <a:ext cx="2527038" cy="369332"/>
              </a:xfrm>
              <a:prstGeom prst="rect">
                <a:avLst/>
              </a:prstGeom>
              <a:ln>
                <a:noFill/>
              </a:ln>
            </p:spPr>
            <p:txBody>
              <a:bodyPr wrap="none">
                <a:spAutoFit/>
              </a:bodyPr>
              <a:lstStyle/>
              <a:p>
                <a14:m>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𝑓</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solidFill>
                      <a:srgbClr val="0000FF"/>
                    </a:solidFill>
                  </a:rPr>
                  <a:t>4</a:t>
                </a:r>
                <a:endParaRPr lang="zh-CN" altLang="en-US" dirty="0">
                  <a:solidFill>
                    <a:srgbClr val="0000FF"/>
                  </a:solidFill>
                </a:endParaRPr>
              </a:p>
            </p:txBody>
          </p:sp>
        </mc:Choice>
        <mc:Fallback xmlns="">
          <p:sp>
            <p:nvSpPr>
              <p:cNvPr id="70" name="矩形 69">
                <a:extLst>
                  <a:ext uri="{FF2B5EF4-FFF2-40B4-BE49-F238E27FC236}">
                    <a16:creationId xmlns:a16="http://schemas.microsoft.com/office/drawing/2014/main" id="{97D290D0-0410-4056-86A2-D059E2B60EB5}"/>
                  </a:ext>
                </a:extLst>
              </p:cNvPr>
              <p:cNvSpPr>
                <a:spLocks noRot="1" noChangeAspect="1" noMove="1" noResize="1" noEditPoints="1" noAdjustHandles="1" noChangeArrowheads="1" noChangeShapeType="1" noTextEdit="1"/>
              </p:cNvSpPr>
              <p:nvPr/>
            </p:nvSpPr>
            <p:spPr>
              <a:xfrm>
                <a:off x="3419872" y="6104916"/>
                <a:ext cx="2527038" cy="369332"/>
              </a:xfrm>
              <a:prstGeom prst="rect">
                <a:avLst/>
              </a:prstGeom>
              <a:blipFill>
                <a:blip r:embed="rId21"/>
                <a:stretch>
                  <a:fillRect t="-8197" r="-1205" b="-245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99389E42-632F-4C8F-9E4B-16510AD2A08B}"/>
                  </a:ext>
                </a:extLst>
              </p:cNvPr>
              <p:cNvSpPr/>
              <p:nvPr/>
            </p:nvSpPr>
            <p:spPr>
              <a:xfrm>
                <a:off x="3419872" y="4996920"/>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2</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oMath>
                  </m:oMathPara>
                </a14:m>
                <a:endParaRPr lang="zh-CN" altLang="en-US" dirty="0"/>
              </a:p>
            </p:txBody>
          </p:sp>
        </mc:Choice>
        <mc:Fallback xmlns="">
          <p:sp>
            <p:nvSpPr>
              <p:cNvPr id="97" name="矩形 96">
                <a:extLst>
                  <a:ext uri="{FF2B5EF4-FFF2-40B4-BE49-F238E27FC236}">
                    <a16:creationId xmlns:a16="http://schemas.microsoft.com/office/drawing/2014/main" id="{99389E42-632F-4C8F-9E4B-16510AD2A08B}"/>
                  </a:ext>
                </a:extLst>
              </p:cNvPr>
              <p:cNvSpPr>
                <a:spLocks noRot="1" noChangeAspect="1" noMove="1" noResize="1" noEditPoints="1" noAdjustHandles="1" noChangeArrowheads="1" noChangeShapeType="1" noTextEdit="1"/>
              </p:cNvSpPr>
              <p:nvPr/>
            </p:nvSpPr>
            <p:spPr>
              <a:xfrm>
                <a:off x="3419872" y="4996920"/>
                <a:ext cx="3316345" cy="369332"/>
              </a:xfrm>
              <a:prstGeom prst="rect">
                <a:avLst/>
              </a:prstGeom>
              <a:blipFill>
                <a:blip r:embed="rId22"/>
                <a:stretch>
                  <a:fillRect b="-1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28838266-90E4-4787-94DE-42524DD487B9}"/>
                  </a:ext>
                </a:extLst>
              </p:cNvPr>
              <p:cNvSpPr/>
              <p:nvPr/>
            </p:nvSpPr>
            <p:spPr>
              <a:xfrm>
                <a:off x="3419872" y="5366252"/>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3</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8" name="矩形 97">
                <a:extLst>
                  <a:ext uri="{FF2B5EF4-FFF2-40B4-BE49-F238E27FC236}">
                    <a16:creationId xmlns:a16="http://schemas.microsoft.com/office/drawing/2014/main" id="{28838266-90E4-4787-94DE-42524DD487B9}"/>
                  </a:ext>
                </a:extLst>
              </p:cNvPr>
              <p:cNvSpPr>
                <a:spLocks noRot="1" noChangeAspect="1" noMove="1" noResize="1" noEditPoints="1" noAdjustHandles="1" noChangeArrowheads="1" noChangeShapeType="1" noTextEdit="1"/>
              </p:cNvSpPr>
              <p:nvPr/>
            </p:nvSpPr>
            <p:spPr>
              <a:xfrm>
                <a:off x="3419872" y="5366252"/>
                <a:ext cx="3316345" cy="369332"/>
              </a:xfrm>
              <a:prstGeom prst="rect">
                <a:avLst/>
              </a:prstGeom>
              <a:blipFill>
                <a:blip r:embed="rId23"/>
                <a:stretch>
                  <a:fillRect b="-131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49B92F7D-3663-40E6-94C6-1BC52E3D9DFF}"/>
                  </a:ext>
                </a:extLst>
              </p:cNvPr>
              <p:cNvSpPr/>
              <p:nvPr/>
            </p:nvSpPr>
            <p:spPr>
              <a:xfrm>
                <a:off x="3419872" y="5735584"/>
                <a:ext cx="3316345" cy="369332"/>
              </a:xfrm>
              <a:prstGeom prst="rect">
                <a:avLst/>
              </a:prstGeom>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𝑠𝑒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𝑙𝑖𝑣𝑒</m:t>
                      </m:r>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𝐵</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4</m:t>
                              </m:r>
                            </m:sub>
                          </m:sSub>
                        </m:e>
                      </m:d>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=0</m:t>
                      </m:r>
                    </m:oMath>
                  </m:oMathPara>
                </a14:m>
                <a:endParaRPr lang="zh-CN" altLang="en-US" dirty="0"/>
              </a:p>
            </p:txBody>
          </p:sp>
        </mc:Choice>
        <mc:Fallback xmlns="">
          <p:sp>
            <p:nvSpPr>
              <p:cNvPr id="99" name="矩形 98">
                <a:extLst>
                  <a:ext uri="{FF2B5EF4-FFF2-40B4-BE49-F238E27FC236}">
                    <a16:creationId xmlns:a16="http://schemas.microsoft.com/office/drawing/2014/main" id="{49B92F7D-3663-40E6-94C6-1BC52E3D9DFF}"/>
                  </a:ext>
                </a:extLst>
              </p:cNvPr>
              <p:cNvSpPr>
                <a:spLocks noRot="1" noChangeAspect="1" noMove="1" noResize="1" noEditPoints="1" noAdjustHandles="1" noChangeArrowheads="1" noChangeShapeType="1" noTextEdit="1"/>
              </p:cNvSpPr>
              <p:nvPr/>
            </p:nvSpPr>
            <p:spPr>
              <a:xfrm>
                <a:off x="3419872" y="5735584"/>
                <a:ext cx="3316345" cy="369332"/>
              </a:xfrm>
              <a:prstGeom prst="rect">
                <a:avLst/>
              </a:prstGeom>
              <a:blipFill>
                <a:blip r:embed="rId24"/>
                <a:stretch>
                  <a:fillRect b="-1333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432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left)">
                                      <p:cBhvr>
                                        <p:cTn id="37" dur="5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left)">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left)">
                                      <p:cBhvr>
                                        <p:cTn id="47" dur="500"/>
                                        <p:tgtEl>
                                          <p:spTgt spid="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90" grpId="0"/>
      <p:bldP spid="66" grpId="0"/>
      <p:bldP spid="67" grpId="0"/>
      <p:bldP spid="68" grpId="0"/>
      <p:bldP spid="69" grpId="0"/>
      <p:bldP spid="70" grpId="0"/>
      <p:bldP spid="97" grpId="0"/>
      <p:bldP spid="98" grpId="0"/>
      <p:bldP spid="9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59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33089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9.5.1 </a:t>
            </a:r>
            <a:r>
              <a:rPr lang="zh-CN" altLang="en-US" dirty="0">
                <a:solidFill>
                  <a:schemeClr val="bg1"/>
                </a:solidFill>
                <a:latin typeface="微软雅黑" panose="020B0503020204020204" pitchFamily="34" charset="-122"/>
                <a:ea typeface="微软雅黑" panose="020B0503020204020204" pitchFamily="34" charset="-122"/>
              </a:rPr>
              <a:t>固定寄存器分配代价计算</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某程序的最内层循环，假定</a:t>
                </a:r>
                <a14:m>
                  <m:oMath xmlns:m="http://schemas.openxmlformats.org/officeDocument/2006/math">
                    <m:r>
                      <m:rPr>
                        <m:nor/>
                      </m:rP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m:t>3</m:t>
                    </m:r>
                    <m:r>
                      <m:rPr>
                        <m:nor/>
                      </m:rP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m:t>个寄存器</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个变量使用。</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499432"/>
              </a:xfrm>
              <a:prstGeom prst="rect">
                <a:avLst/>
              </a:prstGeom>
              <a:blipFill>
                <a:blip r:embed="rId3"/>
                <a:stretch>
                  <a:fillRect l="-688" b="-21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E68F9808-F615-4B3B-B2DC-89269F7E8FDA}"/>
                  </a:ext>
                </a:extLst>
              </p:cNvPr>
              <p:cNvSpPr/>
              <p:nvPr/>
            </p:nvSpPr>
            <p:spPr>
              <a:xfrm>
                <a:off x="3419872" y="2786387"/>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𝑒</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dirty="0">
                  <a:solidFill>
                    <a:srgbClr val="0000FF"/>
                  </a:solidFill>
                </a:endParaRPr>
              </a:p>
            </p:txBody>
          </p:sp>
        </mc:Choice>
        <mc:Fallback xmlns="">
          <p:sp>
            <p:nvSpPr>
              <p:cNvPr id="90" name="矩形 89">
                <a:extLst>
                  <a:ext uri="{FF2B5EF4-FFF2-40B4-BE49-F238E27FC236}">
                    <a16:creationId xmlns:a16="http://schemas.microsoft.com/office/drawing/2014/main" id="{E68F9808-F615-4B3B-B2DC-89269F7E8FDA}"/>
                  </a:ext>
                </a:extLst>
              </p:cNvPr>
              <p:cNvSpPr>
                <a:spLocks noRot="1" noChangeAspect="1" noMove="1" noResize="1" noEditPoints="1" noAdjustHandles="1" noChangeArrowheads="1" noChangeShapeType="1" noTextEdit="1"/>
              </p:cNvSpPr>
              <p:nvPr/>
            </p:nvSpPr>
            <p:spPr>
              <a:xfrm>
                <a:off x="3419872" y="2786387"/>
                <a:ext cx="2733505" cy="369332"/>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760D2D1-E499-4BB9-841C-CFF04BEA359A}"/>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34991C8-6972-4D66-94C8-C5E22EFC56D5}"/>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41" name="矩形 40">
                  <a:extLst>
                    <a:ext uri="{FF2B5EF4-FFF2-40B4-BE49-F238E27FC236}">
                      <a16:creationId xmlns:a16="http://schemas.microsoft.com/office/drawing/2014/main" id="{334991C8-6972-4D66-94C8-C5E22EFC56D5}"/>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5"/>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8154209-932A-4296-BEA9-18A27A57B461}"/>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44" name="矩形 43">
                  <a:extLst>
                    <a:ext uri="{FF2B5EF4-FFF2-40B4-BE49-F238E27FC236}">
                      <a16:creationId xmlns:a16="http://schemas.microsoft.com/office/drawing/2014/main" id="{C8154209-932A-4296-BEA9-18A27A57B461}"/>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6"/>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0C8A369-12DF-4CB8-8E76-AFEB489EBE8A}"/>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45" name="矩形 44">
                  <a:extLst>
                    <a:ext uri="{FF2B5EF4-FFF2-40B4-BE49-F238E27FC236}">
                      <a16:creationId xmlns:a16="http://schemas.microsoft.com/office/drawing/2014/main" id="{D0C8A369-12DF-4CB8-8E76-AFEB489EBE8A}"/>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7"/>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CCE9D0EB-C3BD-4F69-92CF-0E10C8263759}"/>
                </a:ext>
              </a:extLst>
            </p:cNvPr>
            <p:cNvCxnSpPr>
              <a:cxnSpLocks/>
              <a:stCxn id="44" idx="2"/>
              <a:endCxn id="45"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A561017-6218-452A-A259-E3D6F6CEC7D3}"/>
                </a:ext>
              </a:extLst>
            </p:cNvPr>
            <p:cNvCxnSpPr>
              <a:cxnSpLocks/>
              <a:endCxn id="44"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7EB2A5C-643B-4AAB-9EAB-D36A00F17D0E}"/>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51" name="矩形 50">
                  <a:extLst>
                    <a:ext uri="{FF2B5EF4-FFF2-40B4-BE49-F238E27FC236}">
                      <a16:creationId xmlns:a16="http://schemas.microsoft.com/office/drawing/2014/main" id="{F7EB2A5C-643B-4AAB-9EAB-D36A00F17D0E}"/>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8"/>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030FB8AF-9297-466A-852E-1A53B7009309}"/>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2" name="矩形 51">
                  <a:extLst>
                    <a:ext uri="{FF2B5EF4-FFF2-40B4-BE49-F238E27FC236}">
                      <a16:creationId xmlns:a16="http://schemas.microsoft.com/office/drawing/2014/main" id="{030FB8AF-9297-466A-852E-1A53B7009309}"/>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9"/>
                  <a:stretch>
                    <a:fillRect r="-8621"/>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6DCA94A6-5113-478C-8BFE-C115B01EFF60}"/>
                </a:ext>
              </a:extLst>
            </p:cNvPr>
            <p:cNvCxnSpPr>
              <a:cxnSpLocks/>
              <a:stCxn id="45" idx="2"/>
              <a:endCxn id="41"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A7B41D6A-5EFB-4994-9627-F6601EFB10F7}"/>
                </a:ext>
              </a:extLst>
            </p:cNvPr>
            <p:cNvCxnSpPr>
              <a:cxnSpLocks/>
              <a:stCxn id="44" idx="3"/>
              <a:endCxn id="41"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BFFB436C-9298-49A9-A824-2CCDEF7B83E4}"/>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55" name="矩形 54">
                  <a:extLst>
                    <a:ext uri="{FF2B5EF4-FFF2-40B4-BE49-F238E27FC236}">
                      <a16:creationId xmlns:a16="http://schemas.microsoft.com/office/drawing/2014/main" id="{BFFB436C-9298-49A9-A824-2CCDEF7B83E4}"/>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10"/>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BA1DC7F-4EBA-4A09-8357-F41AC6C9A9C7}"/>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56" name="矩形 55">
                  <a:extLst>
                    <a:ext uri="{FF2B5EF4-FFF2-40B4-BE49-F238E27FC236}">
                      <a16:creationId xmlns:a16="http://schemas.microsoft.com/office/drawing/2014/main" id="{BBA1DC7F-4EBA-4A09-8357-F41AC6C9A9C7}"/>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1"/>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4C45E492-04C2-4F0A-8C7F-9540FE93D366}"/>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57" name="矩形 56">
                  <a:extLst>
                    <a:ext uri="{FF2B5EF4-FFF2-40B4-BE49-F238E27FC236}">
                      <a16:creationId xmlns:a16="http://schemas.microsoft.com/office/drawing/2014/main" id="{4C45E492-04C2-4F0A-8C7F-9540FE93D366}"/>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2"/>
                  <a:stretch>
                    <a:fillRect r="-8621"/>
                  </a:stretch>
                </a:blipFill>
              </p:spPr>
              <p:txBody>
                <a:bodyPr/>
                <a:lstStyle/>
                <a:p>
                  <a:r>
                    <a:rPr lang="zh-CN" altLang="en-US">
                      <a:noFill/>
                    </a:rPr>
                    <a:t> </a:t>
                  </a:r>
                </a:p>
              </p:txBody>
            </p:sp>
          </mc:Fallback>
        </mc:AlternateContent>
        <p:cxnSp>
          <p:nvCxnSpPr>
            <p:cNvPr id="58" name="连接符: 肘形 57">
              <a:extLst>
                <a:ext uri="{FF2B5EF4-FFF2-40B4-BE49-F238E27FC236}">
                  <a16:creationId xmlns:a16="http://schemas.microsoft.com/office/drawing/2014/main" id="{5ED34F90-5008-4CFC-B56C-7AA3CCE6D5CA}"/>
                </a:ext>
              </a:extLst>
            </p:cNvPr>
            <p:cNvCxnSpPr>
              <a:cxnSpLocks/>
              <a:stCxn id="45" idx="1"/>
              <a:endCxn id="56"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F345280-9003-4FA7-A893-1D29AE1FD431}"/>
                </a:ext>
              </a:extLst>
            </p:cNvPr>
            <p:cNvCxnSpPr>
              <a:cxnSpLocks/>
              <a:stCxn id="41" idx="2"/>
              <a:endCxn id="56"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CDF5916-671B-4CBA-AF86-B070C14871FE}"/>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F19CCE60-BA07-494A-850D-F701802F752C}"/>
                </a:ext>
              </a:extLst>
            </p:cNvPr>
            <p:cNvCxnSpPr>
              <a:cxnSpLocks/>
              <a:stCxn id="56" idx="2"/>
              <a:endCxn id="44"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DEB9203-B93B-4AE3-9D15-A7A682375695}"/>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6044EDF-241A-4730-9EBD-F08AE86AF9B6}"/>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3" name="文本框 62">
                  <a:extLst>
                    <a:ext uri="{FF2B5EF4-FFF2-40B4-BE49-F238E27FC236}">
                      <a16:creationId xmlns:a16="http://schemas.microsoft.com/office/drawing/2014/main" id="{D6044EDF-241A-4730-9EBD-F08AE86AF9B6}"/>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3"/>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1AF205C-CDEC-4DA8-94AB-F7E65E647F8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64" name="文本框 63">
                  <a:extLst>
                    <a:ext uri="{FF2B5EF4-FFF2-40B4-BE49-F238E27FC236}">
                      <a16:creationId xmlns:a16="http://schemas.microsoft.com/office/drawing/2014/main" id="{61AF205C-CDEC-4DA8-94AB-F7E65E647F8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4"/>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7D290D0-0410-4056-86A2-D059E2B60EB5}"/>
                  </a:ext>
                </a:extLst>
              </p:cNvPr>
              <p:cNvSpPr/>
              <p:nvPr/>
            </p:nvSpPr>
            <p:spPr>
              <a:xfrm>
                <a:off x="3419872" y="3155719"/>
                <a:ext cx="2527038" cy="369332"/>
              </a:xfrm>
              <a:prstGeom prst="rect">
                <a:avLst/>
              </a:prstGeom>
              <a:ln>
                <a:noFill/>
              </a:ln>
            </p:spPr>
            <p:txBody>
              <a:bodyPr wrap="none">
                <a:spAutoFit/>
              </a:bodyPr>
              <a:lstStyle/>
              <a:p>
                <a14:m>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𝑓</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solidFill>
                      <a:srgbClr val="0000FF"/>
                    </a:solidFill>
                  </a:rPr>
                  <a:t>4</a:t>
                </a:r>
                <a:endParaRPr lang="zh-CN" altLang="en-US" dirty="0">
                  <a:solidFill>
                    <a:srgbClr val="0000FF"/>
                  </a:solidFill>
                </a:endParaRPr>
              </a:p>
            </p:txBody>
          </p:sp>
        </mc:Choice>
        <mc:Fallback xmlns="">
          <p:sp>
            <p:nvSpPr>
              <p:cNvPr id="70" name="矩形 69">
                <a:extLst>
                  <a:ext uri="{FF2B5EF4-FFF2-40B4-BE49-F238E27FC236}">
                    <a16:creationId xmlns:a16="http://schemas.microsoft.com/office/drawing/2014/main" id="{97D290D0-0410-4056-86A2-D059E2B60EB5}"/>
                  </a:ext>
                </a:extLst>
              </p:cNvPr>
              <p:cNvSpPr>
                <a:spLocks noRot="1" noChangeAspect="1" noMove="1" noResize="1" noEditPoints="1" noAdjustHandles="1" noChangeArrowheads="1" noChangeShapeType="1" noTextEdit="1"/>
              </p:cNvSpPr>
              <p:nvPr/>
            </p:nvSpPr>
            <p:spPr>
              <a:xfrm>
                <a:off x="3419872" y="3155719"/>
                <a:ext cx="2527038" cy="369332"/>
              </a:xfrm>
              <a:prstGeom prst="rect">
                <a:avLst/>
              </a:prstGeom>
              <a:blipFill>
                <a:blip r:embed="rId15"/>
                <a:stretch>
                  <a:fillRect t="-10000" r="-1205" b="-2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7CC9ED4-F1F9-4031-A449-9F48D4587B58}"/>
                  </a:ext>
                </a:extLst>
              </p:cNvPr>
              <p:cNvSpPr/>
              <p:nvPr/>
            </p:nvSpPr>
            <p:spPr>
              <a:xfrm>
                <a:off x="3419872" y="1309059"/>
                <a:ext cx="2655792"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×1=4</m:t>
                      </m:r>
                    </m:oMath>
                  </m:oMathPara>
                </a14:m>
                <a:endParaRPr lang="zh-CN" altLang="en-US" dirty="0">
                  <a:solidFill>
                    <a:srgbClr val="0000FF"/>
                  </a:solidFill>
                </a:endParaRPr>
              </a:p>
            </p:txBody>
          </p:sp>
        </mc:Choice>
        <mc:Fallback xmlns="">
          <p:sp>
            <p:nvSpPr>
              <p:cNvPr id="36" name="矩形 35">
                <a:extLst>
                  <a:ext uri="{FF2B5EF4-FFF2-40B4-BE49-F238E27FC236}">
                    <a16:creationId xmlns:a16="http://schemas.microsoft.com/office/drawing/2014/main" id="{67CC9ED4-F1F9-4031-A449-9F48D4587B58}"/>
                  </a:ext>
                </a:extLst>
              </p:cNvPr>
              <p:cNvSpPr>
                <a:spLocks noRot="1" noChangeAspect="1" noMove="1" noResize="1" noEditPoints="1" noAdjustHandles="1" noChangeArrowheads="1" noChangeShapeType="1" noTextEdit="1"/>
              </p:cNvSpPr>
              <p:nvPr/>
            </p:nvSpPr>
            <p:spPr>
              <a:xfrm>
                <a:off x="3419872" y="1309059"/>
                <a:ext cx="2655792" cy="369332"/>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A4A25BD-0E26-4841-8A03-60B2B29BA495}"/>
                  </a:ext>
                </a:extLst>
              </p:cNvPr>
              <p:cNvSpPr/>
              <p:nvPr/>
            </p:nvSpPr>
            <p:spPr>
              <a:xfrm>
                <a:off x="3419872" y="1678391"/>
                <a:ext cx="2652008"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𝑏</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dirty="0">
                  <a:solidFill>
                    <a:srgbClr val="0000FF"/>
                  </a:solidFill>
                </a:endParaRPr>
              </a:p>
            </p:txBody>
          </p:sp>
        </mc:Choice>
        <mc:Fallback xmlns="">
          <p:sp>
            <p:nvSpPr>
              <p:cNvPr id="37" name="矩形 36">
                <a:extLst>
                  <a:ext uri="{FF2B5EF4-FFF2-40B4-BE49-F238E27FC236}">
                    <a16:creationId xmlns:a16="http://schemas.microsoft.com/office/drawing/2014/main" id="{CA4A25BD-0E26-4841-8A03-60B2B29BA495}"/>
                  </a:ext>
                </a:extLst>
              </p:cNvPr>
              <p:cNvSpPr>
                <a:spLocks noRot="1" noChangeAspect="1" noMove="1" noResize="1" noEditPoints="1" noAdjustHandles="1" noChangeArrowheads="1" noChangeShapeType="1" noTextEdit="1"/>
              </p:cNvSpPr>
              <p:nvPr/>
            </p:nvSpPr>
            <p:spPr>
              <a:xfrm>
                <a:off x="3419872" y="1678391"/>
                <a:ext cx="2652008"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CA0C0C51-0759-45B2-A6B2-4752BB69C28C}"/>
                  </a:ext>
                </a:extLst>
              </p:cNvPr>
              <p:cNvSpPr/>
              <p:nvPr/>
            </p:nvSpPr>
            <p:spPr>
              <a:xfrm>
                <a:off x="3419872" y="2047723"/>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4</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dirty="0">
                  <a:solidFill>
                    <a:srgbClr val="0000FF"/>
                  </a:solidFill>
                </a:endParaRPr>
              </a:p>
            </p:txBody>
          </p:sp>
        </mc:Choice>
        <mc:Fallback xmlns="">
          <p:sp>
            <p:nvSpPr>
              <p:cNvPr id="38" name="矩形 37">
                <a:extLst>
                  <a:ext uri="{FF2B5EF4-FFF2-40B4-BE49-F238E27FC236}">
                    <a16:creationId xmlns:a16="http://schemas.microsoft.com/office/drawing/2014/main" id="{CA0C0C51-0759-45B2-A6B2-4752BB69C28C}"/>
                  </a:ext>
                </a:extLst>
              </p:cNvPr>
              <p:cNvSpPr>
                <a:spLocks noRot="1" noChangeAspect="1" noMove="1" noResize="1" noEditPoints="1" noAdjustHandles="1" noChangeArrowheads="1" noChangeShapeType="1" noTextEdit="1"/>
              </p:cNvSpPr>
              <p:nvPr/>
            </p:nvSpPr>
            <p:spPr>
              <a:xfrm>
                <a:off x="3419872" y="2047723"/>
                <a:ext cx="2733505"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39E0F9F5-0BCD-4DA9-9F10-7D4E3FA44F91}"/>
                  </a:ext>
                </a:extLst>
              </p:cNvPr>
              <p:cNvSpPr/>
              <p:nvPr/>
            </p:nvSpPr>
            <p:spPr>
              <a:xfrm>
                <a:off x="3419872" y="2417055"/>
                <a:ext cx="2733505" cy="369332"/>
              </a:xfrm>
              <a:prstGeom prst="rect">
                <a:avLst/>
              </a:prstGeom>
              <a:ln>
                <a:noFill/>
              </a:ln>
            </p:spPr>
            <p:txBody>
              <a:bodyPr wrap="non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𝑐𝑜𝑠𝑡</m:t>
                      </m:r>
                      <m:d>
                        <m:dPr>
                          <m:ctrlP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𝑑</m:t>
                          </m:r>
                        </m:e>
                      </m:d>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4</m:t>
                      </m:r>
                      <m:r>
                        <a:rPr lang="en-US" altLang="zh-CN"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dirty="0">
                  <a:solidFill>
                    <a:srgbClr val="0000FF"/>
                  </a:solidFill>
                </a:endParaRPr>
              </a:p>
            </p:txBody>
          </p:sp>
        </mc:Choice>
        <mc:Fallback xmlns="">
          <p:sp>
            <p:nvSpPr>
              <p:cNvPr id="39" name="矩形 38">
                <a:extLst>
                  <a:ext uri="{FF2B5EF4-FFF2-40B4-BE49-F238E27FC236}">
                    <a16:creationId xmlns:a16="http://schemas.microsoft.com/office/drawing/2014/main" id="{39E0F9F5-0BCD-4DA9-9F10-7D4E3FA44F91}"/>
                  </a:ext>
                </a:extLst>
              </p:cNvPr>
              <p:cNvSpPr>
                <a:spLocks noRot="1" noChangeAspect="1" noMove="1" noResize="1" noEditPoints="1" noAdjustHandles="1" noChangeArrowheads="1" noChangeShapeType="1" noTextEdit="1"/>
              </p:cNvSpPr>
              <p:nvPr/>
            </p:nvSpPr>
            <p:spPr>
              <a:xfrm>
                <a:off x="3419872" y="2417055"/>
                <a:ext cx="2733505" cy="369332"/>
              </a:xfrm>
              <a:prstGeom prst="rect">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4EF37F0D-F64F-4F18-BD69-9E1FE95578AD}"/>
                  </a:ext>
                </a:extLst>
              </p:cNvPr>
              <p:cNvSpPr/>
              <p:nvPr/>
            </p:nvSpPr>
            <p:spPr>
              <a:xfrm>
                <a:off x="3419872" y="3709717"/>
                <a:ext cx="4070602" cy="369332"/>
              </a:xfrm>
              <a:prstGeom prst="rect">
                <a:avLst/>
              </a:prstGeom>
            </p:spPr>
            <p:txBody>
              <a:bodyPr wrap="none">
                <a:spAutoFit/>
              </a:bodyPr>
              <a:lstStyle/>
              <a:p>
                <a:r>
                  <a:rPr lang="zh-CN" altLang="en-US" dirty="0">
                    <a:solidFill>
                      <a:srgbClr val="0000FF"/>
                    </a:solidFill>
                    <a:latin typeface="微软雅黑" panose="020B0503020204020204" pitchFamily="34" charset="-122"/>
                    <a:ea typeface="微软雅黑" panose="020B0503020204020204" pitchFamily="34" charset="-122"/>
                  </a:rPr>
                  <a:t>可以选择</a:t>
                </a:r>
                <a14:m>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rPr>
                      <m:t>𝑏</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𝑑</m:t>
                    </m:r>
                  </m:oMath>
                </a14:m>
                <a:r>
                  <a:rPr lang="zh-CN" altLang="en-US" dirty="0">
                    <a:solidFill>
                      <a:srgbClr val="0000FF"/>
                    </a:solidFill>
                    <a:latin typeface="微软雅黑" panose="020B0503020204020204" pitchFamily="34" charset="-122"/>
                    <a:ea typeface="微软雅黑" panose="020B0503020204020204" pitchFamily="34" charset="-122"/>
                  </a:rPr>
                  <a:t>，以及</a:t>
                </a:r>
                <a14:m>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rPr>
                      <m:t>𝑎</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𝑐</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𝑒</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𝑓</m:t>
                    </m:r>
                  </m:oMath>
                </a14:m>
                <a:r>
                  <a:rPr lang="zh-CN" altLang="en-US" dirty="0">
                    <a:solidFill>
                      <a:srgbClr val="0000FF"/>
                    </a:solidFill>
                    <a:latin typeface="微软雅黑" panose="020B0503020204020204" pitchFamily="34" charset="-122"/>
                    <a:ea typeface="微软雅黑" panose="020B0503020204020204" pitchFamily="34" charset="-122"/>
                  </a:rPr>
                  <a:t>中的一个。</a:t>
                </a:r>
              </a:p>
            </p:txBody>
          </p:sp>
        </mc:Choice>
        <mc:Fallback xmlns="">
          <p:sp>
            <p:nvSpPr>
              <p:cNvPr id="43" name="矩形 42">
                <a:extLst>
                  <a:ext uri="{FF2B5EF4-FFF2-40B4-BE49-F238E27FC236}">
                    <a16:creationId xmlns:a16="http://schemas.microsoft.com/office/drawing/2014/main" id="{4EF37F0D-F64F-4F18-BD69-9E1FE95578AD}"/>
                  </a:ext>
                </a:extLst>
              </p:cNvPr>
              <p:cNvSpPr>
                <a:spLocks noRot="1" noChangeAspect="1" noMove="1" noResize="1" noEditPoints="1" noAdjustHandles="1" noChangeArrowheads="1" noChangeShapeType="1" noTextEdit="1"/>
              </p:cNvSpPr>
              <p:nvPr/>
            </p:nvSpPr>
            <p:spPr>
              <a:xfrm>
                <a:off x="3419872" y="3709717"/>
                <a:ext cx="4070602" cy="369332"/>
              </a:xfrm>
              <a:prstGeom prst="rect">
                <a:avLst/>
              </a:prstGeom>
              <a:blipFill>
                <a:blip r:embed="rId20"/>
                <a:stretch>
                  <a:fillRect l="-1198" t="-10000" r="-749"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01BC85C-8775-4691-BF45-57635FE1B476}"/>
                  </a:ext>
                </a:extLst>
              </p:cNvPr>
              <p:cNvSpPr/>
              <p:nvPr/>
            </p:nvSpPr>
            <p:spPr>
              <a:xfrm>
                <a:off x="3419872" y="4139788"/>
                <a:ext cx="4493153" cy="369332"/>
              </a:xfrm>
              <a:prstGeom prst="rect">
                <a:avLst/>
              </a:prstGeom>
            </p:spPr>
            <p:txBody>
              <a:bodyPr wrap="none">
                <a:spAutoFit/>
              </a:bodyPr>
              <a:lstStyle/>
              <a:p>
                <a:r>
                  <a:rPr lang="zh-CN" altLang="en-US" dirty="0">
                    <a:solidFill>
                      <a:srgbClr val="0000FF"/>
                    </a:solidFill>
                    <a:latin typeface="微软雅黑" panose="020B0503020204020204" pitchFamily="34" charset="-122"/>
                    <a:ea typeface="微软雅黑" panose="020B0503020204020204" pitchFamily="34" charset="-122"/>
                  </a:rPr>
                  <a:t>如果选择</a:t>
                </a:r>
                <a14:m>
                  <m:oMath xmlns:m="http://schemas.openxmlformats.org/officeDocument/2006/math">
                    <m:r>
                      <a:rPr lang="en-US" altLang="zh-CN" i="1">
                        <a:solidFill>
                          <a:srgbClr val="0000FF"/>
                        </a:solidFill>
                        <a:latin typeface="Cambria Math" panose="02040503050406030204" pitchFamily="18" charset="0"/>
                        <a:ea typeface="微软雅黑" panose="020B0503020204020204" pitchFamily="34" charset="-122"/>
                      </a:rPr>
                      <m:t>𝑎</m:t>
                    </m:r>
                  </m:oMath>
                </a14:m>
                <a:r>
                  <a:rPr lang="zh-CN" altLang="en-US" dirty="0">
                    <a:solidFill>
                      <a:srgbClr val="0000FF"/>
                    </a:solidFill>
                    <a:latin typeface="微软雅黑" panose="020B0503020204020204" pitchFamily="34" charset="-122"/>
                    <a:ea typeface="微软雅黑" panose="020B0503020204020204" pitchFamily="34" charset="-122"/>
                  </a:rPr>
                  <a:t>，则</a:t>
                </a:r>
                <a14:m>
                  <m:oMath xmlns:m="http://schemas.openxmlformats.org/officeDocument/2006/math">
                    <m:r>
                      <a:rPr lang="en-US" altLang="zh-CN" b="0" i="1" smtClean="0">
                        <a:solidFill>
                          <a:srgbClr val="0000FF"/>
                        </a:solidFill>
                        <a:latin typeface="Cambria Math" panose="02040503050406030204" pitchFamily="18" charset="0"/>
                        <a:ea typeface="微软雅黑" panose="020B0503020204020204" pitchFamily="34" charset="-122"/>
                      </a:rPr>
                      <m:t>𝑎</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𝑏</m:t>
                    </m:r>
                    <m:r>
                      <a:rPr lang="en-US" altLang="zh-CN" b="0" i="1" smtClean="0">
                        <a:solidFill>
                          <a:srgbClr val="0000FF"/>
                        </a:solidFill>
                        <a:latin typeface="Cambria Math" panose="02040503050406030204" pitchFamily="18" charset="0"/>
                        <a:ea typeface="微软雅黑" panose="020B0503020204020204" pitchFamily="34" charset="-122"/>
                      </a:rPr>
                      <m:t>,</m:t>
                    </m:r>
                    <m:r>
                      <a:rPr lang="en-US" altLang="zh-CN" b="0" i="1" smtClean="0">
                        <a:solidFill>
                          <a:srgbClr val="0000FF"/>
                        </a:solidFill>
                        <a:latin typeface="Cambria Math" panose="02040503050406030204" pitchFamily="18" charset="0"/>
                        <a:ea typeface="微软雅黑" panose="020B0503020204020204" pitchFamily="34" charset="-122"/>
                      </a:rPr>
                      <m:t>𝑑</m:t>
                    </m:r>
                  </m:oMath>
                </a14:m>
                <a:r>
                  <a:rPr lang="zh-CN" altLang="en-US" dirty="0">
                    <a:solidFill>
                      <a:srgbClr val="0000FF"/>
                    </a:solidFill>
                    <a:latin typeface="微软雅黑" panose="020B0503020204020204" pitchFamily="34" charset="-122"/>
                    <a:ea typeface="微软雅黑" panose="020B0503020204020204" pitchFamily="34" charset="-122"/>
                  </a:rPr>
                  <a:t>固定分配</a:t>
                </a:r>
                <a:r>
                  <a:rPr lang="en-US" altLang="zh-CN" dirty="0">
                    <a:solidFill>
                      <a:srgbClr val="0000FF"/>
                    </a:solidFill>
                    <a:latin typeface="微软雅黑" panose="020B0503020204020204" pitchFamily="34" charset="-122"/>
                    <a:ea typeface="微软雅黑" panose="020B0503020204020204" pitchFamily="34" charset="-122"/>
                  </a:rPr>
                  <a:t>3</a:t>
                </a:r>
                <a:r>
                  <a:rPr lang="zh-CN" altLang="en-US" dirty="0">
                    <a:solidFill>
                      <a:srgbClr val="0000FF"/>
                    </a:solidFill>
                    <a:latin typeface="微软雅黑" panose="020B0503020204020204" pitchFamily="34" charset="-122"/>
                    <a:ea typeface="微软雅黑" panose="020B0503020204020204" pitchFamily="34" charset="-122"/>
                  </a:rPr>
                  <a:t>个寄存器。</a:t>
                </a:r>
              </a:p>
            </p:txBody>
          </p:sp>
        </mc:Choice>
        <mc:Fallback xmlns="">
          <p:sp>
            <p:nvSpPr>
              <p:cNvPr id="47" name="矩形 46">
                <a:extLst>
                  <a:ext uri="{FF2B5EF4-FFF2-40B4-BE49-F238E27FC236}">
                    <a16:creationId xmlns:a16="http://schemas.microsoft.com/office/drawing/2014/main" id="{C01BC85C-8775-4691-BF45-57635FE1B476}"/>
                  </a:ext>
                </a:extLst>
              </p:cNvPr>
              <p:cNvSpPr>
                <a:spLocks noRot="1" noChangeAspect="1" noMove="1" noResize="1" noEditPoints="1" noAdjustHandles="1" noChangeArrowheads="1" noChangeShapeType="1" noTextEdit="1"/>
              </p:cNvSpPr>
              <p:nvPr/>
            </p:nvSpPr>
            <p:spPr>
              <a:xfrm>
                <a:off x="3419872" y="4139788"/>
                <a:ext cx="4493153" cy="369332"/>
              </a:xfrm>
              <a:prstGeom prst="rect">
                <a:avLst/>
              </a:prstGeom>
              <a:blipFill>
                <a:blip r:embed="rId21"/>
                <a:stretch>
                  <a:fillRect l="-1085" t="-8197" r="-678"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650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指令选择</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23" name="TextBox 8">
            <a:extLst>
              <a:ext uri="{FF2B5EF4-FFF2-40B4-BE49-F238E27FC236}">
                <a16:creationId xmlns:a16="http://schemas.microsoft.com/office/drawing/2014/main" id="{64A3ECDB-F706-466F-8BAE-A335E42F9AE2}"/>
              </a:ext>
            </a:extLst>
          </p:cNvPr>
          <p:cNvSpPr txBox="1">
            <a:spLocks noChangeArrowheads="1"/>
          </p:cNvSpPr>
          <p:nvPr/>
        </p:nvSpPr>
        <p:spPr bwMode="auto">
          <a:xfrm>
            <a:off x="107504" y="1142296"/>
            <a:ext cx="8928992" cy="191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指令选择：</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后端必须将中间代码操作映射为目标处理器指令集中的指令序列</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中间代码的层次；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指令集体系结构本身的特性；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想要达到的生成代码的质量。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8">
            <a:extLst>
              <a:ext uri="{FF2B5EF4-FFF2-40B4-BE49-F238E27FC236}">
                <a16:creationId xmlns:a16="http://schemas.microsoft.com/office/drawing/2014/main" id="{49BC9957-DF61-4772-A97A-46510FC759E5}"/>
              </a:ext>
            </a:extLst>
          </p:cNvPr>
          <p:cNvSpPr txBox="1">
            <a:spLocks noChangeArrowheads="1"/>
          </p:cNvSpPr>
          <p:nvPr/>
        </p:nvSpPr>
        <p:spPr bwMode="auto">
          <a:xfrm>
            <a:off x="107504" y="3002147"/>
            <a:ext cx="8928992" cy="381219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x, y, z)</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x</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加载到寄存器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y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与寄存器</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的内容相加，并存入</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z,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的内容保存到</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所在地址</a:t>
            </a:r>
          </a:p>
          <a:p>
            <a:pPr marL="0" indent="0">
              <a:lnSpc>
                <a:spcPct val="150000"/>
              </a:lnSpc>
              <a:spcBef>
                <a:spcPct val="20000"/>
              </a:spcBef>
              <a:buClrTx/>
            </a:pP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为形参，在符号表中</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offset</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4</a:t>
            </a:r>
          </a:p>
          <a:p>
            <a:pPr marL="0" indent="0">
              <a:lnSpc>
                <a:spcPct val="150000"/>
              </a:lnSpc>
              <a:spcBef>
                <a:spcPct val="20000"/>
              </a:spcBef>
              <a:buClrTx/>
            </a:pP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z</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为局部变量，在符号表中</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offset</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，被调函数保护</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个寄存器</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+ 8]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mov </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x</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+ 12]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add </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y</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- 16],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mov z, </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1348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8050439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固定寄存器分配目标代码生成</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9.5.2 </a:t>
            </a:r>
            <a:r>
              <a:rPr lang="zh-CN" altLang="en-US" dirty="0">
                <a:solidFill>
                  <a:schemeClr val="bg1"/>
                </a:solidFill>
                <a:latin typeface="微软雅黑" panose="020B0503020204020204" pitchFamily="34" charset="-122"/>
                <a:ea typeface="微软雅黑" panose="020B0503020204020204" pitchFamily="34" charset="-122"/>
              </a:rPr>
              <a:t>循环代码生成</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47559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14:m>
                  <m:oMath xmlns:m="http://schemas.openxmlformats.org/officeDocument/2006/math">
                    <m:r>
                      <a:rPr lang="zh-CN" altLang="en-US"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循环</m:t>
                    </m:r>
                  </m:oMath>
                </a14:m>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中，如果涉及</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已固定分配寄存器的变量</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，则采用分配给的寄存器</a:t>
                </a:r>
              </a:p>
              <a:p>
                <a:pPr marL="701675" lvl="1" indent="-342900">
                  <a:lnSpc>
                    <a:spcPct val="150000"/>
                  </a:lnSpc>
                  <a:spcBef>
                    <a:spcPct val="20000"/>
                  </a:spcBef>
                  <a:buFont typeface="Wingdings" panose="05000000000000000000" pitchFamily="2" charset="2"/>
                  <a:buChar char="Ø"/>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但对</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sz="1800" b="0" i="1" smtClean="0">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，且寄存器</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固定分配给</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𝑧</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的值不在</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𝑅</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中，那么当</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𝐴𝑣𝑎𝑙</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时，先生成目标代码</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𝑀𝑂𝑉</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𝑅</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，再认为</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cs typeface="Times New Roman" panose="02020603050405020304" pitchFamily="18" charset="0"/>
                      </a:rPr>
                      <m:t>𝑦</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在主存中生成</a:t>
                </a:r>
                <a14:m>
                  <m:oMath xmlns:m="http://schemas.openxmlformats.org/officeDocument/2006/math">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zh-CN" altLang="en-US" sz="1800" b="0" i="1">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800" b="0"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的目标代码。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p"/>
                </a:pPr>
                <a14:m>
                  <m:oMath xmlns:m="http://schemas.openxmlformats.org/officeDocument/2006/math">
                    <m:r>
                      <a:rPr lang="zh-CN" altLang="en-US" sz="2000" b="0" i="1" smtClean="0">
                        <a:latin typeface="Cambria Math" panose="02040503050406030204" pitchFamily="18" charset="0"/>
                        <a:ea typeface="微软雅黑" panose="020B0503020204020204" pitchFamily="34" charset="-122"/>
                        <a:cs typeface="Times New Roman" panose="02020603050405020304" pitchFamily="18" charset="0"/>
                      </a:rPr>
                      <m:t>如果</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其中某变量在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循环入口之前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活跃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的，那么循环入口之前要生成把它们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分别</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取到相应寄存器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的目标代码。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如果其中某变量在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循环出口之后</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活跃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的，那么循环出口后面，要分别生成代码，把它们在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寄存器中的值放入主存单元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在循环中每个基本块的出口，对</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未固定分配到寄存器的变量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，仍按以前算法生成目标代码，</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把它们在寄存器的值存入主存单元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42296"/>
                <a:ext cx="8856984" cy="4755982"/>
              </a:xfrm>
              <a:prstGeom prst="rect">
                <a:avLst/>
              </a:prstGeom>
              <a:blipFill>
                <a:blip r:embed="rId3"/>
                <a:stretch>
                  <a:fillRect l="-619" b="-12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00595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a:xfrm>
            <a:off x="6457950" y="6448251"/>
            <a:ext cx="2057400" cy="365125"/>
          </a:xfrm>
        </p:spPr>
        <p:txBody>
          <a:bodyPr/>
          <a:lstStyle/>
          <a:p>
            <a:pPr>
              <a:defRPr/>
            </a:pPr>
            <a:fld id="{71D828F9-2628-9149-86BE-B70DE401120D}" type="slidenum">
              <a:rPr lang="en-US" smtClean="0"/>
              <a:t>62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9.5.2 </a:t>
            </a:r>
            <a:r>
              <a:rPr lang="zh-CN" altLang="en-US" dirty="0">
                <a:solidFill>
                  <a:schemeClr val="bg1"/>
                </a:solidFill>
                <a:latin typeface="微软雅黑" panose="020B0503020204020204" pitchFamily="34" charset="-122"/>
                <a:ea typeface="微软雅黑" panose="020B0503020204020204" pitchFamily="34" charset="-122"/>
              </a:rPr>
              <a:t>循环代码生成</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𝑒𝑎𝑥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𝑒𝑏𝑥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𝑒𝑑𝑥</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𝑑</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使用，</a:t>
                </a:r>
                <a14:m>
                  <m:oMath xmlns:m="http://schemas.openxmlformats.org/officeDocument/2006/math">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用于其他变量。</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499432"/>
              </a:xfrm>
              <a:prstGeom prst="rect">
                <a:avLst/>
              </a:prstGeom>
              <a:blipFill>
                <a:blip r:embed="rId3"/>
                <a:stretch>
                  <a:fillRect l="-688" b="-207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8C10414E-A065-470B-B2CE-01BEA305D166}"/>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DF332EE-0187-4147-B510-2173FDF53752}"/>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65" name="矩形 64">
                  <a:extLst>
                    <a:ext uri="{FF2B5EF4-FFF2-40B4-BE49-F238E27FC236}">
                      <a16:creationId xmlns:a16="http://schemas.microsoft.com/office/drawing/2014/main" id="{3DF332EE-0187-4147-B510-2173FDF53752}"/>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4"/>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6F0F4F55-2816-41F3-962B-0726176B410B}"/>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66" name="矩形 65">
                  <a:extLst>
                    <a:ext uri="{FF2B5EF4-FFF2-40B4-BE49-F238E27FC236}">
                      <a16:creationId xmlns:a16="http://schemas.microsoft.com/office/drawing/2014/main" id="{6F0F4F55-2816-41F3-962B-0726176B410B}"/>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5"/>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08C68262-8848-4B96-BF69-D1ADAB256F29}"/>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68" name="矩形 67">
                  <a:extLst>
                    <a:ext uri="{FF2B5EF4-FFF2-40B4-BE49-F238E27FC236}">
                      <a16:creationId xmlns:a16="http://schemas.microsoft.com/office/drawing/2014/main" id="{08C68262-8848-4B96-BF69-D1ADAB256F29}"/>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6"/>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69" name="直接箭头连接符 68">
              <a:extLst>
                <a:ext uri="{FF2B5EF4-FFF2-40B4-BE49-F238E27FC236}">
                  <a16:creationId xmlns:a16="http://schemas.microsoft.com/office/drawing/2014/main" id="{8E004C98-5152-4A34-91B5-52983111A55E}"/>
                </a:ext>
              </a:extLst>
            </p:cNvPr>
            <p:cNvCxnSpPr>
              <a:cxnSpLocks/>
              <a:stCxn id="66" idx="2"/>
              <a:endCxn id="68"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D5D04B5-7A18-45DA-B1FC-B5874E017395}"/>
                </a:ext>
              </a:extLst>
            </p:cNvPr>
            <p:cNvCxnSpPr>
              <a:cxnSpLocks/>
              <a:endCxn id="66"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BA0ACDC9-4D91-41B2-8219-FFD1FFCF9132}"/>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94" name="矩形 93">
                  <a:extLst>
                    <a:ext uri="{FF2B5EF4-FFF2-40B4-BE49-F238E27FC236}">
                      <a16:creationId xmlns:a16="http://schemas.microsoft.com/office/drawing/2014/main" id="{BA0ACDC9-4D91-41B2-8219-FFD1FFCF9132}"/>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F308C37-367C-4D79-B7A4-C41E12786295}"/>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5" name="矩形 94">
                  <a:extLst>
                    <a:ext uri="{FF2B5EF4-FFF2-40B4-BE49-F238E27FC236}">
                      <a16:creationId xmlns:a16="http://schemas.microsoft.com/office/drawing/2014/main" id="{8F308C37-367C-4D79-B7A4-C41E12786295}"/>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8"/>
                  <a:stretch>
                    <a:fillRect r="-8621"/>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8A7D572D-57FE-4F61-A6B8-B44F25479BDA}"/>
                </a:ext>
              </a:extLst>
            </p:cNvPr>
            <p:cNvCxnSpPr>
              <a:cxnSpLocks/>
              <a:stCxn id="68" idx="2"/>
              <a:endCxn id="65"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连接符: 肘形 96">
              <a:extLst>
                <a:ext uri="{FF2B5EF4-FFF2-40B4-BE49-F238E27FC236}">
                  <a16:creationId xmlns:a16="http://schemas.microsoft.com/office/drawing/2014/main" id="{DCBB0A11-0402-4774-AB8A-214A597DC15D}"/>
                </a:ext>
              </a:extLst>
            </p:cNvPr>
            <p:cNvCxnSpPr>
              <a:cxnSpLocks/>
              <a:stCxn id="66" idx="3"/>
              <a:endCxn id="65"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F169F1D1-EF51-471D-A3EA-ACB805A1B7A1}"/>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98" name="矩形 97">
                  <a:extLst>
                    <a:ext uri="{FF2B5EF4-FFF2-40B4-BE49-F238E27FC236}">
                      <a16:creationId xmlns:a16="http://schemas.microsoft.com/office/drawing/2014/main" id="{F169F1D1-EF51-471D-A3EA-ACB805A1B7A1}"/>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9"/>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6CAA1177-69F6-439A-BB77-5148153B8138}"/>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99" name="矩形 98">
                  <a:extLst>
                    <a:ext uri="{FF2B5EF4-FFF2-40B4-BE49-F238E27FC236}">
                      <a16:creationId xmlns:a16="http://schemas.microsoft.com/office/drawing/2014/main" id="{6CAA1177-69F6-439A-BB77-5148153B8138}"/>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0"/>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DD2C6087-8EBC-4FA6-950C-2608341BA9A8}"/>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0" name="矩形 99">
                  <a:extLst>
                    <a:ext uri="{FF2B5EF4-FFF2-40B4-BE49-F238E27FC236}">
                      <a16:creationId xmlns:a16="http://schemas.microsoft.com/office/drawing/2014/main" id="{DD2C6087-8EBC-4FA6-950C-2608341BA9A8}"/>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1"/>
                  <a:stretch>
                    <a:fillRect r="-8621"/>
                  </a:stretch>
                </a:blipFill>
              </p:spPr>
              <p:txBody>
                <a:bodyPr/>
                <a:lstStyle/>
                <a:p>
                  <a:r>
                    <a:rPr lang="zh-CN" altLang="en-US">
                      <a:noFill/>
                    </a:rPr>
                    <a:t> </a:t>
                  </a:r>
                </a:p>
              </p:txBody>
            </p:sp>
          </mc:Fallback>
        </mc:AlternateContent>
        <p:cxnSp>
          <p:nvCxnSpPr>
            <p:cNvPr id="101" name="连接符: 肘形 100">
              <a:extLst>
                <a:ext uri="{FF2B5EF4-FFF2-40B4-BE49-F238E27FC236}">
                  <a16:creationId xmlns:a16="http://schemas.microsoft.com/office/drawing/2014/main" id="{85D4D8C8-A482-46C6-BB87-7CABB574AFD7}"/>
                </a:ext>
              </a:extLst>
            </p:cNvPr>
            <p:cNvCxnSpPr>
              <a:cxnSpLocks/>
              <a:stCxn id="68" idx="1"/>
              <a:endCxn id="99"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0E56214E-BFAB-4029-B051-35DEE6A805E3}"/>
                </a:ext>
              </a:extLst>
            </p:cNvPr>
            <p:cNvCxnSpPr>
              <a:cxnSpLocks/>
              <a:stCxn id="65" idx="2"/>
              <a:endCxn id="99"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164B2431-CF18-4F09-AC65-076929F1BA7B}"/>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a:extLst>
                <a:ext uri="{FF2B5EF4-FFF2-40B4-BE49-F238E27FC236}">
                  <a16:creationId xmlns:a16="http://schemas.microsoft.com/office/drawing/2014/main" id="{ADAA1ECC-05DE-4258-A230-79010EA2572C}"/>
                </a:ext>
              </a:extLst>
            </p:cNvPr>
            <p:cNvCxnSpPr>
              <a:cxnSpLocks/>
              <a:stCxn id="99" idx="2"/>
              <a:endCxn id="66"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404F5AFB-5EAB-4DE3-B2D4-4ABC352926D3}"/>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EBF25A06-41FD-4AB4-B0B4-AC367ECE6609}"/>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106" name="文本框 105">
                  <a:extLst>
                    <a:ext uri="{FF2B5EF4-FFF2-40B4-BE49-F238E27FC236}">
                      <a16:creationId xmlns:a16="http://schemas.microsoft.com/office/drawing/2014/main" id="{EBF25A06-41FD-4AB4-B0B4-AC367ECE6609}"/>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2"/>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45DCA18C-5526-4E92-9B07-CD25BE3AE3C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107" name="文本框 106">
                  <a:extLst>
                    <a:ext uri="{FF2B5EF4-FFF2-40B4-BE49-F238E27FC236}">
                      <a16:creationId xmlns:a16="http://schemas.microsoft.com/office/drawing/2014/main" id="{45DCA18C-5526-4E92-9B07-CD25BE3AE3C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3"/>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1D61022B-9813-40B1-AF73-DBD2E406E749}"/>
                  </a:ext>
                </a:extLst>
              </p:cNvPr>
              <p:cNvSpPr/>
              <p:nvPr/>
            </p:nvSpPr>
            <p:spPr>
              <a:xfrm>
                <a:off x="3059832" y="1078226"/>
                <a:ext cx="5760607" cy="1200329"/>
              </a:xfrm>
              <a:prstGeom prst="rect">
                <a:avLst/>
              </a:prstGeom>
              <a:ln>
                <a:noFill/>
              </a:ln>
            </p:spPr>
            <p:txBody>
              <a:bodyPr wrap="square">
                <a:spAutoFit/>
              </a:bodyPr>
              <a:lstStyle/>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smtClean="0">
                        <a:latin typeface="Cambria Math" panose="02040503050406030204" pitchFamily="18" charset="0"/>
                        <a:ea typeface="微软雅黑" panose="020B0503020204020204" pitchFamily="34" charset="-122"/>
                      </a:rPr>
                      <m:t>, </m:t>
                    </m:r>
                    <m:r>
                      <a:rPr lang="en-US" altLang="zh-CN" i="1" smtClean="0">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108" name="矩形 107">
                <a:extLst>
                  <a:ext uri="{FF2B5EF4-FFF2-40B4-BE49-F238E27FC236}">
                    <a16:creationId xmlns:a16="http://schemas.microsoft.com/office/drawing/2014/main" id="{1D61022B-9813-40B1-AF73-DBD2E406E749}"/>
                  </a:ext>
                </a:extLst>
              </p:cNvPr>
              <p:cNvSpPr>
                <a:spLocks noRot="1" noChangeAspect="1" noMove="1" noResize="1" noEditPoints="1" noAdjustHandles="1" noChangeArrowheads="1" noChangeShapeType="1" noTextEdit="1"/>
              </p:cNvSpPr>
              <p:nvPr/>
            </p:nvSpPr>
            <p:spPr>
              <a:xfrm>
                <a:off x="3059832" y="1078226"/>
                <a:ext cx="5760607" cy="1200329"/>
              </a:xfrm>
              <a:prstGeom prst="rect">
                <a:avLst/>
              </a:prstGeom>
              <a:blipFill>
                <a:blip r:embed="rId14"/>
                <a:stretch>
                  <a:fillRect t="-1015" b="-558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EB7CA7E-7090-4DB5-9C16-2D714F5E633E}"/>
                  </a:ext>
                </a:extLst>
              </p:cNvPr>
              <p:cNvSpPr/>
              <p:nvPr/>
            </p:nvSpPr>
            <p:spPr>
              <a:xfrm>
                <a:off x="966958" y="1033680"/>
                <a:ext cx="2392065" cy="369332"/>
              </a:xfrm>
              <a:prstGeom prst="rect">
                <a:avLst/>
              </a:prstGeom>
              <a:solidFill>
                <a:srgbClr val="E84855"/>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ea typeface="微软雅黑" panose="020B0503020204020204" pitchFamily="34" charset="-122"/>
                        </a:rPr>
                        <m:t>𝑖𝑛𝐿𝑣</m:t>
                      </m:r>
                      <m:d>
                        <m:dPr>
                          <m:ctrlPr>
                            <a:rPr lang="en-US" altLang="zh-CN" i="1">
                              <a:solidFill>
                                <a:schemeClr val="bg1"/>
                              </a:solidFill>
                              <a:latin typeface="Cambria Math" panose="02040503050406030204" pitchFamily="18" charset="0"/>
                              <a:ea typeface="微软雅黑" panose="020B0503020204020204" pitchFamily="34" charset="-122"/>
                            </a:rPr>
                          </m:ctrlPr>
                        </m:dPr>
                        <m:e>
                          <m:sSub>
                            <m:sSubPr>
                              <m:ctrlPr>
                                <a:rPr lang="en-US" altLang="zh-CN" i="1">
                                  <a:solidFill>
                                    <a:schemeClr val="bg1"/>
                                  </a:solidFill>
                                  <a:latin typeface="Cambria Math" panose="02040503050406030204" pitchFamily="18" charset="0"/>
                                  <a:ea typeface="微软雅黑" panose="020B0503020204020204" pitchFamily="34" charset="-122"/>
                                </a:rPr>
                              </m:ctrlPr>
                            </m:sSubPr>
                            <m:e>
                              <m:r>
                                <a:rPr lang="en-US" altLang="zh-CN" i="1">
                                  <a:solidFill>
                                    <a:schemeClr val="bg1"/>
                                  </a:solidFill>
                                  <a:latin typeface="Cambria Math" panose="02040503050406030204" pitchFamily="18" charset="0"/>
                                  <a:ea typeface="微软雅黑" panose="020B0503020204020204" pitchFamily="34" charset="-122"/>
                                </a:rPr>
                                <m:t>𝐵</m:t>
                              </m:r>
                            </m:e>
                            <m:sub>
                              <m:r>
                                <a:rPr lang="en-US" altLang="zh-CN" i="1">
                                  <a:solidFill>
                                    <a:schemeClr val="bg1"/>
                                  </a:solidFill>
                                  <a:latin typeface="Cambria Math" panose="02040503050406030204" pitchFamily="18" charset="0"/>
                                  <a:ea typeface="微软雅黑" panose="020B0503020204020204" pitchFamily="34" charset="-122"/>
                                </a:rPr>
                                <m:t>1</m:t>
                              </m:r>
                            </m:sub>
                          </m:sSub>
                        </m:e>
                      </m:d>
                      <m:r>
                        <a:rPr lang="en-US" altLang="zh-CN" i="1">
                          <a:solidFill>
                            <a:schemeClr val="bg1"/>
                          </a:solidFill>
                          <a:latin typeface="Cambria Math" panose="02040503050406030204" pitchFamily="18" charset="0"/>
                          <a:ea typeface="微软雅黑" panose="020B0503020204020204" pitchFamily="34" charset="-122"/>
                        </a:rPr>
                        <m:t>=</m:t>
                      </m:r>
                      <m:d>
                        <m:dPr>
                          <m:begChr m:val="{"/>
                          <m:endChr m:val="}"/>
                          <m:ctrlPr>
                            <a:rPr lang="en-US" altLang="zh-CN" i="1">
                              <a:solidFill>
                                <a:schemeClr val="bg1"/>
                              </a:solidFill>
                              <a:latin typeface="Cambria Math" panose="02040503050406030204" pitchFamily="18" charset="0"/>
                              <a:ea typeface="微软雅黑" panose="020B0503020204020204" pitchFamily="34" charset="-122"/>
                            </a:rPr>
                          </m:ctrlPr>
                        </m:dPr>
                        <m:e>
                          <m:r>
                            <a:rPr lang="en-US" altLang="zh-CN" i="1">
                              <a:solidFill>
                                <a:schemeClr val="bg1"/>
                              </a:solidFill>
                              <a:latin typeface="Cambria Math" panose="02040503050406030204" pitchFamily="18" charset="0"/>
                              <a:ea typeface="微软雅黑" panose="020B0503020204020204" pitchFamily="34" charset="-122"/>
                            </a:rPr>
                            <m:t>𝑏</m:t>
                          </m:r>
                          <m:r>
                            <a:rPr lang="en-US" altLang="zh-CN" i="1">
                              <a:solidFill>
                                <a:schemeClr val="bg1"/>
                              </a:solidFill>
                              <a:latin typeface="Cambria Math" panose="02040503050406030204" pitchFamily="18" charset="0"/>
                              <a:ea typeface="微软雅黑" panose="020B0503020204020204" pitchFamily="34" charset="-122"/>
                            </a:rPr>
                            <m:t>, </m:t>
                          </m:r>
                          <m:r>
                            <a:rPr lang="en-US" altLang="zh-CN" i="1">
                              <a:solidFill>
                                <a:schemeClr val="bg1"/>
                              </a:solidFill>
                              <a:latin typeface="Cambria Math" panose="02040503050406030204" pitchFamily="18" charset="0"/>
                              <a:ea typeface="微软雅黑" panose="020B0503020204020204" pitchFamily="34" charset="-122"/>
                            </a:rPr>
                            <m:t>𝑐</m:t>
                          </m:r>
                          <m:r>
                            <a:rPr lang="en-US" altLang="zh-CN" i="1">
                              <a:solidFill>
                                <a:schemeClr val="bg1"/>
                              </a:solidFill>
                              <a:latin typeface="Cambria Math" panose="02040503050406030204" pitchFamily="18" charset="0"/>
                              <a:ea typeface="微软雅黑" panose="020B0503020204020204" pitchFamily="34" charset="-122"/>
                            </a:rPr>
                            <m:t>, </m:t>
                          </m:r>
                          <m:r>
                            <a:rPr lang="en-US" altLang="zh-CN" i="1">
                              <a:solidFill>
                                <a:schemeClr val="bg1"/>
                              </a:solidFill>
                              <a:latin typeface="Cambria Math" panose="02040503050406030204" pitchFamily="18" charset="0"/>
                              <a:ea typeface="微软雅黑" panose="020B0503020204020204" pitchFamily="34" charset="-122"/>
                            </a:rPr>
                            <m:t>𝑑</m:t>
                          </m:r>
                          <m:r>
                            <a:rPr lang="en-US" altLang="zh-CN" i="1">
                              <a:solidFill>
                                <a:schemeClr val="bg1"/>
                              </a:solidFill>
                              <a:latin typeface="Cambria Math" panose="02040503050406030204" pitchFamily="18" charset="0"/>
                              <a:ea typeface="微软雅黑" panose="020B0503020204020204" pitchFamily="34" charset="-122"/>
                            </a:rPr>
                            <m:t>, </m:t>
                          </m:r>
                          <m:r>
                            <a:rPr lang="en-US" altLang="zh-CN" i="1">
                              <a:solidFill>
                                <a:schemeClr val="bg1"/>
                              </a:solidFill>
                              <a:latin typeface="Cambria Math" panose="02040503050406030204" pitchFamily="18" charset="0"/>
                              <a:ea typeface="微软雅黑" panose="020B0503020204020204" pitchFamily="34" charset="-122"/>
                            </a:rPr>
                            <m:t>𝑓</m:t>
                          </m:r>
                        </m:e>
                      </m:d>
                    </m:oMath>
                  </m:oMathPara>
                </a14:m>
                <a:endParaRPr lang="zh-CN" altLang="en-US" dirty="0">
                  <a:solidFill>
                    <a:schemeClr val="bg1"/>
                  </a:solidFill>
                </a:endParaRPr>
              </a:p>
            </p:txBody>
          </p:sp>
        </mc:Choice>
        <mc:Fallback xmlns="">
          <p:sp>
            <p:nvSpPr>
              <p:cNvPr id="2" name="矩形 1">
                <a:extLst>
                  <a:ext uri="{FF2B5EF4-FFF2-40B4-BE49-F238E27FC236}">
                    <a16:creationId xmlns:a16="http://schemas.microsoft.com/office/drawing/2014/main" id="{5EB7CA7E-7090-4DB5-9C16-2D714F5E633E}"/>
                  </a:ext>
                </a:extLst>
              </p:cNvPr>
              <p:cNvSpPr>
                <a:spLocks noRot="1" noChangeAspect="1" noMove="1" noResize="1" noEditPoints="1" noAdjustHandles="1" noChangeArrowheads="1" noChangeShapeType="1" noTextEdit="1"/>
              </p:cNvSpPr>
              <p:nvPr/>
            </p:nvSpPr>
            <p:spPr>
              <a:xfrm>
                <a:off x="966958" y="1033680"/>
                <a:ext cx="2392065" cy="369332"/>
              </a:xfrm>
              <a:prstGeom prst="rect">
                <a:avLst/>
              </a:prstGeom>
              <a:blipFill>
                <a:blip r:embed="rId1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2E1056B6-2C84-4269-899C-A7D46451011A}"/>
                  </a:ext>
                </a:extLst>
              </p:cNvPr>
              <p:cNvSpPr/>
              <p:nvPr/>
            </p:nvSpPr>
            <p:spPr bwMode="auto">
              <a:xfrm>
                <a:off x="3203848" y="27173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1.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09" name="矩形 108">
                <a:extLst>
                  <a:ext uri="{FF2B5EF4-FFF2-40B4-BE49-F238E27FC236}">
                    <a16:creationId xmlns:a16="http://schemas.microsoft.com/office/drawing/2014/main" id="{2E1056B6-2C84-4269-899C-A7D46451011A}"/>
                  </a:ext>
                </a:extLst>
              </p:cNvPr>
              <p:cNvSpPr>
                <a:spLocks noRot="1" noChangeAspect="1" noMove="1" noResize="1" noEditPoints="1" noAdjustHandles="1" noChangeArrowheads="1" noChangeShapeType="1" noTextEdit="1"/>
              </p:cNvSpPr>
              <p:nvPr/>
            </p:nvSpPr>
            <p:spPr bwMode="auto">
              <a:xfrm>
                <a:off x="3203848" y="2717397"/>
                <a:ext cx="2565292" cy="360040"/>
              </a:xfrm>
              <a:prstGeom prst="rect">
                <a:avLst/>
              </a:prstGeom>
              <a:blipFill>
                <a:blip r:embed="rId16"/>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EC3049E-21A4-4F10-A660-6F067A70C8BF}"/>
                  </a:ext>
                </a:extLst>
              </p:cNvPr>
              <p:cNvSpPr/>
              <p:nvPr/>
            </p:nvSpPr>
            <p:spPr bwMode="auto">
              <a:xfrm>
                <a:off x="3203848" y="30774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𝛿</m:t>
                            </m:r>
                          </m:e>
                        </m:acc>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10" name="矩形 109">
                <a:extLst>
                  <a:ext uri="{FF2B5EF4-FFF2-40B4-BE49-F238E27FC236}">
                    <a16:creationId xmlns:a16="http://schemas.microsoft.com/office/drawing/2014/main" id="{EEC3049E-21A4-4F10-A660-6F067A70C8BF}"/>
                  </a:ext>
                </a:extLst>
              </p:cNvPr>
              <p:cNvSpPr>
                <a:spLocks noRot="1" noChangeAspect="1" noMove="1" noResize="1" noEditPoints="1" noAdjustHandles="1" noChangeArrowheads="1" noChangeShapeType="1" noTextEdit="1"/>
              </p:cNvSpPr>
              <p:nvPr/>
            </p:nvSpPr>
            <p:spPr bwMode="auto">
              <a:xfrm>
                <a:off x="3203848" y="3077437"/>
                <a:ext cx="2565292" cy="360040"/>
              </a:xfrm>
              <a:prstGeom prst="rect">
                <a:avLst/>
              </a:prstGeom>
              <a:blipFill>
                <a:blip r:embed="rId17"/>
                <a:stretch>
                  <a:fillRect l="-1896" t="-9836" b="-27869"/>
                </a:stretch>
              </a:blipFill>
              <a:ln w="9525">
                <a:solidFill>
                  <a:schemeClr val="tx1"/>
                </a:solidFill>
                <a:miter lim="800000"/>
                <a:headEnd/>
                <a:tailEnd/>
              </a:ln>
            </p:spPr>
            <p:txBody>
              <a:bodyPr/>
              <a:lstStyle/>
              <a:p>
                <a:r>
                  <a:rPr lang="zh-CN" altLang="en-US">
                    <a:noFill/>
                  </a:rPr>
                  <a:t> </a:t>
                </a:r>
              </a:p>
            </p:txBody>
          </p:sp>
        </mc:Fallback>
      </mc:AlternateContent>
      <p:sp>
        <p:nvSpPr>
          <p:cNvPr id="111" name="矩形 110">
            <a:extLst>
              <a:ext uri="{FF2B5EF4-FFF2-40B4-BE49-F238E27FC236}">
                <a16:creationId xmlns:a16="http://schemas.microsoft.com/office/drawing/2014/main" id="{B92C6437-9F13-497B-9FD3-EABEF10B2624}"/>
              </a:ext>
            </a:extLst>
          </p:cNvPr>
          <p:cNvSpPr/>
          <p:nvPr/>
        </p:nvSpPr>
        <p:spPr bwMode="auto">
          <a:xfrm>
            <a:off x="633698" y="1374672"/>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BE35FDF6-A7D9-4607-946B-0F1E14C1D9E6}"/>
                  </a:ext>
                </a:extLst>
              </p:cNvPr>
              <p:cNvSpPr/>
              <p:nvPr/>
            </p:nvSpPr>
            <p:spPr bwMode="auto">
              <a:xfrm>
                <a:off x="3203848" y="37975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4</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112" name="矩形 111">
                <a:extLst>
                  <a:ext uri="{FF2B5EF4-FFF2-40B4-BE49-F238E27FC236}">
                    <a16:creationId xmlns:a16="http://schemas.microsoft.com/office/drawing/2014/main" id="{BE35FDF6-A7D9-4607-946B-0F1E14C1D9E6}"/>
                  </a:ext>
                </a:extLst>
              </p:cNvPr>
              <p:cNvSpPr>
                <a:spLocks noRot="1" noChangeAspect="1" noMove="1" noResize="1" noEditPoints="1" noAdjustHandles="1" noChangeArrowheads="1" noChangeShapeType="1" noTextEdit="1"/>
              </p:cNvSpPr>
              <p:nvPr/>
            </p:nvSpPr>
            <p:spPr bwMode="auto">
              <a:xfrm>
                <a:off x="3203848" y="3797517"/>
                <a:ext cx="2565292" cy="360040"/>
              </a:xfrm>
              <a:prstGeom prst="rect">
                <a:avLst/>
              </a:prstGeom>
              <a:blipFill>
                <a:blip r:embed="rId18"/>
                <a:stretch>
                  <a:fillRect l="-189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703C3968-0990-4FEA-8F9F-61B5FE9EA7DE}"/>
                  </a:ext>
                </a:extLst>
              </p:cNvPr>
              <p:cNvSpPr/>
              <p:nvPr/>
            </p:nvSpPr>
            <p:spPr bwMode="auto">
              <a:xfrm>
                <a:off x="3203848" y="41575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5</a:t>
                </a:r>
                <a:r>
                  <a:rPr lang="en-US" altLang="zh-CN" b="0" dirty="0"/>
                  <a:t>. </a:t>
                </a:r>
                <a14:m>
                  <m:oMath xmlns:m="http://schemas.openxmlformats.org/officeDocument/2006/math">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𝑐</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703C3968-0990-4FEA-8F9F-61B5FE9EA7DE}"/>
                  </a:ext>
                </a:extLst>
              </p:cNvPr>
              <p:cNvSpPr>
                <a:spLocks noRot="1" noChangeAspect="1" noMove="1" noResize="1" noEditPoints="1" noAdjustHandles="1" noChangeArrowheads="1" noChangeShapeType="1" noTextEdit="1"/>
              </p:cNvSpPr>
              <p:nvPr/>
            </p:nvSpPr>
            <p:spPr bwMode="auto">
              <a:xfrm>
                <a:off x="3203848" y="4157557"/>
                <a:ext cx="2565292" cy="360040"/>
              </a:xfrm>
              <a:prstGeom prst="rect">
                <a:avLst/>
              </a:prstGeom>
              <a:blipFill>
                <a:blip r:embed="rId19"/>
                <a:stretch>
                  <a:fillRect l="-1896" t="-9836" b="-27869"/>
                </a:stretch>
              </a:blipFill>
              <a:ln w="9525">
                <a:solidFill>
                  <a:schemeClr val="tx1"/>
                </a:solidFill>
                <a:miter lim="800000"/>
                <a:headEnd/>
                <a:tailEnd/>
              </a:ln>
            </p:spPr>
            <p:txBody>
              <a:bodyPr/>
              <a:lstStyle/>
              <a:p>
                <a:r>
                  <a:rPr lang="zh-CN" altLang="en-US">
                    <a:noFill/>
                  </a:rPr>
                  <a:t> </a:t>
                </a:r>
              </a:p>
            </p:txBody>
          </p:sp>
        </mc:Fallback>
      </mc:AlternateContent>
      <p:sp>
        <p:nvSpPr>
          <p:cNvPr id="114" name="矩形 113">
            <a:extLst>
              <a:ext uri="{FF2B5EF4-FFF2-40B4-BE49-F238E27FC236}">
                <a16:creationId xmlns:a16="http://schemas.microsoft.com/office/drawing/2014/main" id="{12B5EC56-6623-420E-ADC7-287A31A24E7E}"/>
              </a:ext>
            </a:extLst>
          </p:cNvPr>
          <p:cNvSpPr/>
          <p:nvPr/>
        </p:nvSpPr>
        <p:spPr bwMode="auto">
          <a:xfrm>
            <a:off x="633698" y="1665165"/>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1831FDD1-EEB1-4358-929E-68F5C09CD5AF}"/>
                  </a:ext>
                </a:extLst>
              </p:cNvPr>
              <p:cNvSpPr/>
              <p:nvPr/>
            </p:nvSpPr>
            <p:spPr bwMode="auto">
              <a:xfrm>
                <a:off x="3203848" y="45175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6</a:t>
                </a:r>
                <a:r>
                  <a:rPr lang="en-US" altLang="zh-CN" b="0" dirty="0"/>
                  <a:t>. </a:t>
                </a:r>
                <a14:m>
                  <m:oMath xmlns:m="http://schemas.openxmlformats.org/officeDocument/2006/math">
                    <m:r>
                      <a:rPr lang="en-US" altLang="zh-CN" b="0" i="1" smtClean="0">
                        <a:latin typeface="Cambria Math" panose="02040503050406030204" pitchFamily="18" charset="0"/>
                      </a:rPr>
                      <m:t>𝑠𝑢𝑏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115" name="矩形 114">
                <a:extLst>
                  <a:ext uri="{FF2B5EF4-FFF2-40B4-BE49-F238E27FC236}">
                    <a16:creationId xmlns:a16="http://schemas.microsoft.com/office/drawing/2014/main" id="{1831FDD1-EEB1-4358-929E-68F5C09CD5AF}"/>
                  </a:ext>
                </a:extLst>
              </p:cNvPr>
              <p:cNvSpPr>
                <a:spLocks noRot="1" noChangeAspect="1" noMove="1" noResize="1" noEditPoints="1" noAdjustHandles="1" noChangeArrowheads="1" noChangeShapeType="1" noTextEdit="1"/>
              </p:cNvSpPr>
              <p:nvPr/>
            </p:nvSpPr>
            <p:spPr bwMode="auto">
              <a:xfrm>
                <a:off x="3203848" y="4517597"/>
                <a:ext cx="2565292" cy="360040"/>
              </a:xfrm>
              <a:prstGeom prst="rect">
                <a:avLst/>
              </a:prstGeom>
              <a:blipFill>
                <a:blip r:embed="rId20"/>
                <a:stretch>
                  <a:fillRect l="-1896" t="-8197" b="-26230"/>
                </a:stretch>
              </a:blipFill>
              <a:ln w="9525">
                <a:solidFill>
                  <a:schemeClr val="tx1"/>
                </a:solidFill>
                <a:miter lim="800000"/>
                <a:headEnd/>
                <a:tailEnd/>
              </a:ln>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FA63166C-F407-4FD1-AD1F-A7D401E78C59}"/>
              </a:ext>
            </a:extLst>
          </p:cNvPr>
          <p:cNvSpPr/>
          <p:nvPr/>
        </p:nvSpPr>
        <p:spPr bwMode="auto">
          <a:xfrm>
            <a:off x="633698" y="1929637"/>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7787B245-71B7-44D4-B801-29E9E00C2E0F}"/>
                  </a:ext>
                </a:extLst>
              </p:cNvPr>
              <p:cNvSpPr/>
              <p:nvPr/>
            </p:nvSpPr>
            <p:spPr bwMode="auto">
              <a:xfrm>
                <a:off x="3203848" y="48776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7</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117" name="矩形 116">
                <a:extLst>
                  <a:ext uri="{FF2B5EF4-FFF2-40B4-BE49-F238E27FC236}">
                    <a16:creationId xmlns:a16="http://schemas.microsoft.com/office/drawing/2014/main" id="{7787B245-71B7-44D4-B801-29E9E00C2E0F}"/>
                  </a:ext>
                </a:extLst>
              </p:cNvPr>
              <p:cNvSpPr>
                <a:spLocks noRot="1" noChangeAspect="1" noMove="1" noResize="1" noEditPoints="1" noAdjustHandles="1" noChangeArrowheads="1" noChangeShapeType="1" noTextEdit="1"/>
              </p:cNvSpPr>
              <p:nvPr/>
            </p:nvSpPr>
            <p:spPr bwMode="auto">
              <a:xfrm>
                <a:off x="3203848" y="4877637"/>
                <a:ext cx="2565292" cy="360040"/>
              </a:xfrm>
              <a:prstGeom prst="rect">
                <a:avLst/>
              </a:prstGeom>
              <a:blipFill>
                <a:blip r:embed="rId21"/>
                <a:stretch>
                  <a:fillRect l="-189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A853DFDB-A0BF-41AE-84DA-4AD9F6C228D7}"/>
                  </a:ext>
                </a:extLst>
              </p:cNvPr>
              <p:cNvSpPr/>
              <p:nvPr/>
            </p:nvSpPr>
            <p:spPr bwMode="auto">
              <a:xfrm>
                <a:off x="3203848" y="52376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8</a:t>
                </a:r>
                <a:r>
                  <a:rPr lang="en-US" altLang="zh-CN" b="0" dirty="0"/>
                  <a:t>. </a:t>
                </a:r>
                <a14:m>
                  <m:oMath xmlns:m="http://schemas.openxmlformats.org/officeDocument/2006/math">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𝑓</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18" name="矩形 117">
                <a:extLst>
                  <a:ext uri="{FF2B5EF4-FFF2-40B4-BE49-F238E27FC236}">
                    <a16:creationId xmlns:a16="http://schemas.microsoft.com/office/drawing/2014/main" id="{A853DFDB-A0BF-41AE-84DA-4AD9F6C228D7}"/>
                  </a:ext>
                </a:extLst>
              </p:cNvPr>
              <p:cNvSpPr>
                <a:spLocks noRot="1" noChangeAspect="1" noMove="1" noResize="1" noEditPoints="1" noAdjustHandles="1" noChangeArrowheads="1" noChangeShapeType="1" noTextEdit="1"/>
              </p:cNvSpPr>
              <p:nvPr/>
            </p:nvSpPr>
            <p:spPr bwMode="auto">
              <a:xfrm>
                <a:off x="3203848" y="5237677"/>
                <a:ext cx="2565292" cy="360040"/>
              </a:xfrm>
              <a:prstGeom prst="rect">
                <a:avLst/>
              </a:prstGeom>
              <a:blipFill>
                <a:blip r:embed="rId22"/>
                <a:stretch>
                  <a:fillRect l="-1896" t="-11475"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C58A8E53-91E0-43F7-BD92-2EAB6CF093AC}"/>
                  </a:ext>
                </a:extLst>
              </p:cNvPr>
              <p:cNvSpPr/>
              <p:nvPr/>
            </p:nvSpPr>
            <p:spPr bwMode="auto">
              <a:xfrm>
                <a:off x="3203848" y="2278555"/>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𝑒𝑐𝑥</m:t>
                      </m:r>
                      <m:r>
                        <a:rPr lang="en-US" altLang="zh-CN" b="0" i="1" smtClean="0">
                          <a:solidFill>
                            <a:schemeClr val="bg1"/>
                          </a:solidFill>
                          <a:latin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C58A8E53-91E0-43F7-BD92-2EAB6CF093AC}"/>
                  </a:ext>
                </a:extLst>
              </p:cNvPr>
              <p:cNvSpPr>
                <a:spLocks noRot="1" noChangeAspect="1" noMove="1" noResize="1" noEditPoints="1" noAdjustHandles="1" noChangeArrowheads="1" noChangeShapeType="1" noTextEdit="1"/>
              </p:cNvSpPr>
              <p:nvPr/>
            </p:nvSpPr>
            <p:spPr bwMode="auto">
              <a:xfrm>
                <a:off x="3203848" y="2278555"/>
                <a:ext cx="5688628" cy="360040"/>
              </a:xfrm>
              <a:prstGeom prst="rect">
                <a:avLst/>
              </a:prstGeom>
              <a:blipFill>
                <a:blip r:embed="rId23"/>
                <a:stretch>
                  <a:fillRect b="-16393"/>
                </a:stretch>
              </a:blipFill>
              <a:ln w="9525">
                <a:solidFill>
                  <a:schemeClr val="tx1"/>
                </a:solidFill>
                <a:miter lim="800000"/>
                <a:headEnd/>
                <a:tailEnd/>
              </a:ln>
            </p:spPr>
            <p:txBody>
              <a:bodyPr/>
              <a:lstStyle/>
              <a:p>
                <a:r>
                  <a:rPr lang="zh-CN" altLang="en-US">
                    <a:noFill/>
                  </a:rPr>
                  <a:t> </a:t>
                </a:r>
              </a:p>
            </p:txBody>
          </p:sp>
        </mc:Fallback>
      </mc:AlternateContent>
      <p:sp>
        <p:nvSpPr>
          <p:cNvPr id="120" name="矩形 119">
            <a:extLst>
              <a:ext uri="{FF2B5EF4-FFF2-40B4-BE49-F238E27FC236}">
                <a16:creationId xmlns:a16="http://schemas.microsoft.com/office/drawing/2014/main" id="{959DF922-1BB1-48E7-A025-C10C6B8F878A}"/>
              </a:ext>
            </a:extLst>
          </p:cNvPr>
          <p:cNvSpPr/>
          <p:nvPr/>
        </p:nvSpPr>
        <p:spPr bwMode="auto">
          <a:xfrm>
            <a:off x="633698" y="2219428"/>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5A2B051D-78A5-4A56-80CB-D063FA814A49}"/>
                  </a:ext>
                </a:extLst>
              </p:cNvPr>
              <p:cNvSpPr/>
              <p:nvPr/>
            </p:nvSpPr>
            <p:spPr bwMode="auto">
              <a:xfrm>
                <a:off x="3203848" y="59577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10</a:t>
                </a:r>
                <a:r>
                  <a:rPr lang="en-US" altLang="zh-CN" b="0" dirty="0"/>
                  <a:t>. </a:t>
                </a:r>
                <a14:m>
                  <m:oMath xmlns:m="http://schemas.openxmlformats.org/officeDocument/2006/math">
                    <m:r>
                      <a:rPr lang="en-US" altLang="zh-CN" b="0" i="1" smtClean="0">
                        <a:latin typeface="Cambria Math" panose="02040503050406030204" pitchFamily="18" charset="0"/>
                      </a:rPr>
                      <m:t>𝑐𝑚𝑝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𝑒𝑑𝑥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𝑒𝑐𝑥</m:t>
                    </m:r>
                  </m:oMath>
                </a14:m>
                <a:endParaRPr lang="zh-CN" altLang="en-US" b="0" i="1" dirty="0">
                  <a:latin typeface="Cambria Math" panose="02040503050406030204" pitchFamily="18" charset="0"/>
                </a:endParaRPr>
              </a:p>
            </p:txBody>
          </p:sp>
        </mc:Choice>
        <mc:Fallback xmlns="">
          <p:sp>
            <p:nvSpPr>
              <p:cNvPr id="121" name="矩形 120">
                <a:extLst>
                  <a:ext uri="{FF2B5EF4-FFF2-40B4-BE49-F238E27FC236}">
                    <a16:creationId xmlns:a16="http://schemas.microsoft.com/office/drawing/2014/main" id="{5A2B051D-78A5-4A56-80CB-D063FA814A49}"/>
                  </a:ext>
                </a:extLst>
              </p:cNvPr>
              <p:cNvSpPr>
                <a:spLocks noRot="1" noChangeAspect="1" noMove="1" noResize="1" noEditPoints="1" noAdjustHandles="1" noChangeArrowheads="1" noChangeShapeType="1" noTextEdit="1"/>
              </p:cNvSpPr>
              <p:nvPr/>
            </p:nvSpPr>
            <p:spPr bwMode="auto">
              <a:xfrm>
                <a:off x="3203848" y="5957757"/>
                <a:ext cx="2565292" cy="360040"/>
              </a:xfrm>
              <a:prstGeom prst="rect">
                <a:avLst/>
              </a:prstGeom>
              <a:blipFill>
                <a:blip r:embed="rId24"/>
                <a:stretch>
                  <a:fillRect l="-189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D29E1260-8277-4C67-9EA8-7268694D1E7C}"/>
                  </a:ext>
                </a:extLst>
              </p:cNvPr>
              <p:cNvSpPr/>
              <p:nvPr/>
            </p:nvSpPr>
            <p:spPr bwMode="auto">
              <a:xfrm>
                <a:off x="6048162" y="27173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11</a:t>
                </a:r>
                <a:r>
                  <a:rPr lang="en-US" altLang="zh-CN" b="0" dirty="0"/>
                  <a:t>. </a:t>
                </a:r>
                <a14:m>
                  <m:oMath xmlns:m="http://schemas.openxmlformats.org/officeDocument/2006/math">
                    <m:r>
                      <a:rPr lang="en-US" altLang="zh-CN" b="0" i="1" smtClean="0">
                        <a:latin typeface="Cambria Math" panose="02040503050406030204" pitchFamily="18" charset="0"/>
                      </a:rPr>
                      <m:t>𝑗𝑙</m:t>
                    </m:r>
                    <m:r>
                      <a:rPr lang="en-US" altLang="zh-CN" b="0" i="1" smtClean="0">
                        <a:latin typeface="Cambria Math" panose="02040503050406030204" pitchFamily="18" charset="0"/>
                      </a:rPr>
                      <m:t> ?106</m:t>
                    </m:r>
                  </m:oMath>
                </a14:m>
                <a:endParaRPr lang="zh-CN" altLang="en-US" b="0" i="1" dirty="0">
                  <a:latin typeface="Cambria Math" panose="02040503050406030204" pitchFamily="18" charset="0"/>
                </a:endParaRPr>
              </a:p>
            </p:txBody>
          </p:sp>
        </mc:Choice>
        <mc:Fallback xmlns="">
          <p:sp>
            <p:nvSpPr>
              <p:cNvPr id="122" name="矩形 121">
                <a:extLst>
                  <a:ext uri="{FF2B5EF4-FFF2-40B4-BE49-F238E27FC236}">
                    <a16:creationId xmlns:a16="http://schemas.microsoft.com/office/drawing/2014/main" id="{D29E1260-8277-4C67-9EA8-7268694D1E7C}"/>
                  </a:ext>
                </a:extLst>
              </p:cNvPr>
              <p:cNvSpPr>
                <a:spLocks noRot="1" noChangeAspect="1" noMove="1" noResize="1" noEditPoints="1" noAdjustHandles="1" noChangeArrowheads="1" noChangeShapeType="1" noTextEdit="1"/>
              </p:cNvSpPr>
              <p:nvPr/>
            </p:nvSpPr>
            <p:spPr bwMode="auto">
              <a:xfrm>
                <a:off x="6048162" y="2717397"/>
                <a:ext cx="2565292" cy="360040"/>
              </a:xfrm>
              <a:prstGeom prst="rect">
                <a:avLst/>
              </a:prstGeom>
              <a:blipFill>
                <a:blip r:embed="rId25"/>
                <a:stretch>
                  <a:fillRect l="-1655"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59FB2F3D-4305-4FC9-972E-39279FB4A696}"/>
                  </a:ext>
                </a:extLst>
              </p:cNvPr>
              <p:cNvSpPr/>
              <p:nvPr/>
            </p:nvSpPr>
            <p:spPr bwMode="auto">
              <a:xfrm>
                <a:off x="3203848" y="34374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3. </a:t>
                </a:r>
                <a14:m>
                  <m:oMath xmlns:m="http://schemas.openxmlformats.org/officeDocument/2006/math">
                    <m:r>
                      <a:rPr lang="en-US" altLang="zh-CN" b="0" i="1" smtClean="0">
                        <a:latin typeface="Cambria Math" panose="02040503050406030204" pitchFamily="18" charset="0"/>
                      </a:rPr>
                      <m:t>?100:</m:t>
                    </m:r>
                  </m:oMath>
                </a14:m>
                <a:endParaRPr lang="zh-CN" altLang="en-US" b="0" i="1" dirty="0">
                  <a:latin typeface="Cambria Math" panose="02040503050406030204" pitchFamily="18" charset="0"/>
                </a:endParaRPr>
              </a:p>
            </p:txBody>
          </p:sp>
        </mc:Choice>
        <mc:Fallback xmlns="">
          <p:sp>
            <p:nvSpPr>
              <p:cNvPr id="123" name="矩形 122">
                <a:extLst>
                  <a:ext uri="{FF2B5EF4-FFF2-40B4-BE49-F238E27FC236}">
                    <a16:creationId xmlns:a16="http://schemas.microsoft.com/office/drawing/2014/main" id="{59FB2F3D-4305-4FC9-972E-39279FB4A696}"/>
                  </a:ext>
                </a:extLst>
              </p:cNvPr>
              <p:cNvSpPr>
                <a:spLocks noRot="1" noChangeAspect="1" noMove="1" noResize="1" noEditPoints="1" noAdjustHandles="1" noChangeArrowheads="1" noChangeShapeType="1" noTextEdit="1"/>
              </p:cNvSpPr>
              <p:nvPr/>
            </p:nvSpPr>
            <p:spPr bwMode="auto">
              <a:xfrm>
                <a:off x="3203848" y="3437477"/>
                <a:ext cx="2565292" cy="360040"/>
              </a:xfrm>
              <a:prstGeom prst="rect">
                <a:avLst/>
              </a:prstGeom>
              <a:blipFill>
                <a:blip r:embed="rId26"/>
                <a:stretch>
                  <a:fillRect l="-1896" t="-8197" b="-24590"/>
                </a:stretch>
              </a:blipFill>
              <a:ln w="9525">
                <a:solidFill>
                  <a:schemeClr val="tx1"/>
                </a:solidFill>
                <a:miter lim="800000"/>
                <a:headEnd/>
                <a:tailEnd/>
              </a:ln>
            </p:spPr>
            <p:txBody>
              <a:bodyPr/>
              <a:lstStyle/>
              <a:p>
                <a:r>
                  <a:rPr lang="zh-CN" altLang="en-US">
                    <a:noFill/>
                  </a:rPr>
                  <a:t> </a:t>
                </a:r>
              </a:p>
            </p:txBody>
          </p:sp>
        </mc:Fallback>
      </mc:AlternateContent>
      <p:sp>
        <p:nvSpPr>
          <p:cNvPr id="124" name="矩形 123">
            <a:extLst>
              <a:ext uri="{FF2B5EF4-FFF2-40B4-BE49-F238E27FC236}">
                <a16:creationId xmlns:a16="http://schemas.microsoft.com/office/drawing/2014/main" id="{8A894FE1-474F-46B3-9354-280F0D9A506D}"/>
              </a:ext>
            </a:extLst>
          </p:cNvPr>
          <p:cNvSpPr/>
          <p:nvPr/>
        </p:nvSpPr>
        <p:spPr bwMode="auto">
          <a:xfrm>
            <a:off x="627344" y="2864814"/>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F5D6D42A-D41F-4265-A493-419653DF7768}"/>
                  </a:ext>
                </a:extLst>
              </p:cNvPr>
              <p:cNvSpPr/>
              <p:nvPr/>
            </p:nvSpPr>
            <p:spPr bwMode="auto">
              <a:xfrm>
                <a:off x="3203848" y="55977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9</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𝑒</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𝑒𝑐𝑥</m:t>
                    </m:r>
                  </m:oMath>
                </a14:m>
                <a:endParaRPr lang="zh-CN" altLang="en-US" b="0" i="1" dirty="0">
                  <a:latin typeface="Cambria Math" panose="02040503050406030204" pitchFamily="18" charset="0"/>
                </a:endParaRPr>
              </a:p>
            </p:txBody>
          </p:sp>
        </mc:Choice>
        <mc:Fallback xmlns="">
          <p:sp>
            <p:nvSpPr>
              <p:cNvPr id="125" name="矩形 124">
                <a:extLst>
                  <a:ext uri="{FF2B5EF4-FFF2-40B4-BE49-F238E27FC236}">
                    <a16:creationId xmlns:a16="http://schemas.microsoft.com/office/drawing/2014/main" id="{F5D6D42A-D41F-4265-A493-419653DF7768}"/>
                  </a:ext>
                </a:extLst>
              </p:cNvPr>
              <p:cNvSpPr>
                <a:spLocks noRot="1" noChangeAspect="1" noMove="1" noResize="1" noEditPoints="1" noAdjustHandles="1" noChangeArrowheads="1" noChangeShapeType="1" noTextEdit="1"/>
              </p:cNvSpPr>
              <p:nvPr/>
            </p:nvSpPr>
            <p:spPr bwMode="auto">
              <a:xfrm>
                <a:off x="3203848" y="5597717"/>
                <a:ext cx="2565292" cy="360040"/>
              </a:xfrm>
              <a:prstGeom prst="rect">
                <a:avLst/>
              </a:prstGeom>
              <a:blipFill>
                <a:blip r:embed="rId27"/>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9785020C-DECB-4D6F-A373-A41A95A5AAFC}"/>
                  </a:ext>
                </a:extLst>
              </p:cNvPr>
              <p:cNvSpPr/>
              <p:nvPr/>
            </p:nvSpPr>
            <p:spPr bwMode="auto">
              <a:xfrm>
                <a:off x="3203848" y="2278555"/>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26" name="矩形 125">
                <a:extLst>
                  <a:ext uri="{FF2B5EF4-FFF2-40B4-BE49-F238E27FC236}">
                    <a16:creationId xmlns:a16="http://schemas.microsoft.com/office/drawing/2014/main" id="{9785020C-DECB-4D6F-A373-A41A95A5AAFC}"/>
                  </a:ext>
                </a:extLst>
              </p:cNvPr>
              <p:cNvSpPr>
                <a:spLocks noRot="1" noChangeAspect="1" noMove="1" noResize="1" noEditPoints="1" noAdjustHandles="1" noChangeArrowheads="1" noChangeShapeType="1" noTextEdit="1"/>
              </p:cNvSpPr>
              <p:nvPr/>
            </p:nvSpPr>
            <p:spPr bwMode="auto">
              <a:xfrm>
                <a:off x="3203848" y="2278555"/>
                <a:ext cx="5688628" cy="360040"/>
              </a:xfrm>
              <a:prstGeom prst="rect">
                <a:avLst/>
              </a:prstGeom>
              <a:blipFill>
                <a:blip r:embed="rId28"/>
                <a:stretch>
                  <a:fillRect b="-163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4FB6D118-A220-45B5-9B8E-B208A0C8E396}"/>
                  </a:ext>
                </a:extLst>
              </p:cNvPr>
              <p:cNvSpPr/>
              <p:nvPr/>
            </p:nvSpPr>
            <p:spPr bwMode="auto">
              <a:xfrm>
                <a:off x="6048162" y="30774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12</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127" name="矩形 126">
                <a:extLst>
                  <a:ext uri="{FF2B5EF4-FFF2-40B4-BE49-F238E27FC236}">
                    <a16:creationId xmlns:a16="http://schemas.microsoft.com/office/drawing/2014/main" id="{4FB6D118-A220-45B5-9B8E-B208A0C8E396}"/>
                  </a:ext>
                </a:extLst>
              </p:cNvPr>
              <p:cNvSpPr>
                <a:spLocks noRot="1" noChangeAspect="1" noMove="1" noResize="1" noEditPoints="1" noAdjustHandles="1" noChangeArrowheads="1" noChangeShapeType="1" noTextEdit="1"/>
              </p:cNvSpPr>
              <p:nvPr/>
            </p:nvSpPr>
            <p:spPr bwMode="auto">
              <a:xfrm>
                <a:off x="6048162" y="3077437"/>
                <a:ext cx="2565292" cy="360040"/>
              </a:xfrm>
              <a:prstGeom prst="rect">
                <a:avLst/>
              </a:prstGeom>
              <a:blipFill>
                <a:blip r:embed="rId29"/>
                <a:stretch>
                  <a:fillRect l="-1655"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7D367DF1-3F40-4E1A-88E3-AA2CC87CE0C0}"/>
                  </a:ext>
                </a:extLst>
              </p:cNvPr>
              <p:cNvSpPr/>
              <p:nvPr/>
            </p:nvSpPr>
            <p:spPr bwMode="auto">
              <a:xfrm>
                <a:off x="6048162" y="34374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13</a:t>
                </a:r>
                <a:r>
                  <a:rPr lang="en-US" altLang="zh-CN" b="0" dirty="0"/>
                  <a:t>. </a:t>
                </a:r>
                <a14:m>
                  <m:oMath xmlns:m="http://schemas.openxmlformats.org/officeDocument/2006/math">
                    <m:r>
                      <a:rPr lang="en-US" altLang="zh-CN" b="0" i="1" smtClean="0">
                        <a:latin typeface="Cambria Math" panose="02040503050406030204" pitchFamily="18" charset="0"/>
                      </a:rPr>
                      <m:t>𝑠𝑢𝑏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128" name="矩形 127">
                <a:extLst>
                  <a:ext uri="{FF2B5EF4-FFF2-40B4-BE49-F238E27FC236}">
                    <a16:creationId xmlns:a16="http://schemas.microsoft.com/office/drawing/2014/main" id="{7D367DF1-3F40-4E1A-88E3-AA2CC87CE0C0}"/>
                  </a:ext>
                </a:extLst>
              </p:cNvPr>
              <p:cNvSpPr>
                <a:spLocks noRot="1" noChangeAspect="1" noMove="1" noResize="1" noEditPoints="1" noAdjustHandles="1" noChangeArrowheads="1" noChangeShapeType="1" noTextEdit="1"/>
              </p:cNvSpPr>
              <p:nvPr/>
            </p:nvSpPr>
            <p:spPr bwMode="auto">
              <a:xfrm>
                <a:off x="6048162" y="3437477"/>
                <a:ext cx="2565292" cy="360040"/>
              </a:xfrm>
              <a:prstGeom prst="rect">
                <a:avLst/>
              </a:prstGeom>
              <a:blipFill>
                <a:blip r:embed="rId30"/>
                <a:stretch>
                  <a:fillRect l="-1655"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719E680B-508B-4553-9FB3-F63078B385F4}"/>
                  </a:ext>
                </a:extLst>
              </p:cNvPr>
              <p:cNvSpPr/>
              <p:nvPr/>
            </p:nvSpPr>
            <p:spPr bwMode="auto">
              <a:xfrm>
                <a:off x="3203848" y="2278555"/>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ea typeface="Cambria Math" panose="02040503050406030204" pitchFamily="18" charset="0"/>
                            </a:rPr>
                          </m:ctrlPr>
                        </m:dPr>
                        <m:e>
                          <m:r>
                            <a:rPr lang="en-US" altLang="zh-CN" b="0" i="1" smtClean="0">
                              <a:solidFill>
                                <a:schemeClr val="bg1"/>
                              </a:solidFill>
                              <a:latin typeface="Cambria Math" panose="02040503050406030204" pitchFamily="18" charset="0"/>
                              <a:ea typeface="Cambria Math" panose="02040503050406030204" pitchFamily="18" charset="0"/>
                            </a:rPr>
                            <m:t>𝑓</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𝑓</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𝑒𝑐𝑥</m:t>
                      </m:r>
                      <m:r>
                        <a:rPr lang="en-US" altLang="zh-CN" b="0" i="1" smtClean="0">
                          <a:solidFill>
                            <a:schemeClr val="bg1"/>
                          </a:solidFill>
                          <a:latin typeface="Cambria Math" panose="02040503050406030204" pitchFamily="18" charset="0"/>
                          <a:ea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29" name="矩形 128">
                <a:extLst>
                  <a:ext uri="{FF2B5EF4-FFF2-40B4-BE49-F238E27FC236}">
                    <a16:creationId xmlns:a16="http://schemas.microsoft.com/office/drawing/2014/main" id="{719E680B-508B-4553-9FB3-F63078B385F4}"/>
                  </a:ext>
                </a:extLst>
              </p:cNvPr>
              <p:cNvSpPr>
                <a:spLocks noRot="1" noChangeAspect="1" noMove="1" noResize="1" noEditPoints="1" noAdjustHandles="1" noChangeArrowheads="1" noChangeShapeType="1" noTextEdit="1"/>
              </p:cNvSpPr>
              <p:nvPr/>
            </p:nvSpPr>
            <p:spPr bwMode="auto">
              <a:xfrm>
                <a:off x="3203848" y="2278555"/>
                <a:ext cx="5688628" cy="360040"/>
              </a:xfrm>
              <a:prstGeom prst="rect">
                <a:avLst/>
              </a:prstGeom>
              <a:blipFill>
                <a:blip r:embed="rId31"/>
                <a:stretch>
                  <a:fillRect b="-16393"/>
                </a:stretch>
              </a:blipFill>
              <a:ln w="9525">
                <a:solidFill>
                  <a:schemeClr val="tx1"/>
                </a:solidFill>
                <a:miter lim="800000"/>
                <a:headEnd/>
                <a:tailEnd/>
              </a:ln>
            </p:spPr>
            <p:txBody>
              <a:bodyPr/>
              <a:lstStyle/>
              <a:p>
                <a:r>
                  <a:rPr lang="zh-CN" altLang="en-US">
                    <a:noFill/>
                  </a:rPr>
                  <a:t> </a:t>
                </a:r>
              </a:p>
            </p:txBody>
          </p:sp>
        </mc:Fallback>
      </mc:AlternateContent>
      <p:sp>
        <p:nvSpPr>
          <p:cNvPr id="130" name="矩形 129">
            <a:extLst>
              <a:ext uri="{FF2B5EF4-FFF2-40B4-BE49-F238E27FC236}">
                <a16:creationId xmlns:a16="http://schemas.microsoft.com/office/drawing/2014/main" id="{D74C7104-C670-4344-A111-9A083D2A76B6}"/>
              </a:ext>
            </a:extLst>
          </p:cNvPr>
          <p:cNvSpPr/>
          <p:nvPr/>
        </p:nvSpPr>
        <p:spPr bwMode="auto">
          <a:xfrm>
            <a:off x="627344" y="3155274"/>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E02E33E6-AA77-49D0-9627-7345D87F81C1}"/>
                  </a:ext>
                </a:extLst>
              </p:cNvPr>
              <p:cNvSpPr/>
              <p:nvPr/>
            </p:nvSpPr>
            <p:spPr bwMode="auto">
              <a:xfrm>
                <a:off x="6048162" y="37975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14</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𝑓</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𝑒𝑐𝑥</m:t>
                    </m:r>
                  </m:oMath>
                </a14:m>
                <a:endParaRPr lang="zh-CN" altLang="en-US" b="0" i="1" dirty="0">
                  <a:latin typeface="Cambria Math" panose="02040503050406030204" pitchFamily="18" charset="0"/>
                </a:endParaRPr>
              </a:p>
            </p:txBody>
          </p:sp>
        </mc:Choice>
        <mc:Fallback xmlns="">
          <p:sp>
            <p:nvSpPr>
              <p:cNvPr id="131" name="矩形 130">
                <a:extLst>
                  <a:ext uri="{FF2B5EF4-FFF2-40B4-BE49-F238E27FC236}">
                    <a16:creationId xmlns:a16="http://schemas.microsoft.com/office/drawing/2014/main" id="{E02E33E6-AA77-49D0-9627-7345D87F81C1}"/>
                  </a:ext>
                </a:extLst>
              </p:cNvPr>
              <p:cNvSpPr>
                <a:spLocks noRot="1" noChangeAspect="1" noMove="1" noResize="1" noEditPoints="1" noAdjustHandles="1" noChangeArrowheads="1" noChangeShapeType="1" noTextEdit="1"/>
              </p:cNvSpPr>
              <p:nvPr/>
            </p:nvSpPr>
            <p:spPr bwMode="auto">
              <a:xfrm>
                <a:off x="6048162" y="3797517"/>
                <a:ext cx="2565292" cy="360040"/>
              </a:xfrm>
              <a:prstGeom prst="rect">
                <a:avLst/>
              </a:prstGeom>
              <a:blipFill>
                <a:blip r:embed="rId32"/>
                <a:stretch>
                  <a:fillRect l="-1655" t="-11475"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33406F16-FE8F-48AE-A661-0134D6DD3ECE}"/>
                  </a:ext>
                </a:extLst>
              </p:cNvPr>
              <p:cNvSpPr/>
              <p:nvPr/>
            </p:nvSpPr>
            <p:spPr bwMode="auto">
              <a:xfrm>
                <a:off x="6048162" y="41575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15</a:t>
                </a:r>
                <a:r>
                  <a:rPr lang="en-US" altLang="zh-CN" b="0" dirty="0"/>
                  <a:t>. </a:t>
                </a:r>
                <a14:m>
                  <m:oMath xmlns:m="http://schemas.openxmlformats.org/officeDocument/2006/math">
                    <m:r>
                      <a:rPr lang="en-US" altLang="zh-CN" b="0" i="1" smtClean="0">
                        <a:latin typeface="Cambria Math" panose="02040503050406030204" pitchFamily="18" charset="0"/>
                      </a:rPr>
                      <m:t>𝑗𝑚𝑝</m:t>
                    </m:r>
                    <m:r>
                      <a:rPr lang="en-US" altLang="zh-CN" b="0" i="1" smtClean="0">
                        <a:latin typeface="Cambria Math" panose="02040503050406030204" pitchFamily="18" charset="0"/>
                      </a:rPr>
                      <m:t> ?109</m:t>
                    </m:r>
                  </m:oMath>
                </a14:m>
                <a:endParaRPr lang="zh-CN" altLang="en-US" b="0" i="1" dirty="0">
                  <a:latin typeface="Cambria Math" panose="02040503050406030204" pitchFamily="18" charset="0"/>
                </a:endParaRPr>
              </a:p>
            </p:txBody>
          </p:sp>
        </mc:Choice>
        <mc:Fallback xmlns="">
          <p:sp>
            <p:nvSpPr>
              <p:cNvPr id="132" name="矩形 131">
                <a:extLst>
                  <a:ext uri="{FF2B5EF4-FFF2-40B4-BE49-F238E27FC236}">
                    <a16:creationId xmlns:a16="http://schemas.microsoft.com/office/drawing/2014/main" id="{33406F16-FE8F-48AE-A661-0134D6DD3ECE}"/>
                  </a:ext>
                </a:extLst>
              </p:cNvPr>
              <p:cNvSpPr>
                <a:spLocks noRot="1" noChangeAspect="1" noMove="1" noResize="1" noEditPoints="1" noAdjustHandles="1" noChangeArrowheads="1" noChangeShapeType="1" noTextEdit="1"/>
              </p:cNvSpPr>
              <p:nvPr/>
            </p:nvSpPr>
            <p:spPr bwMode="auto">
              <a:xfrm>
                <a:off x="6048162" y="4157557"/>
                <a:ext cx="2565292" cy="360040"/>
              </a:xfrm>
              <a:prstGeom prst="rect">
                <a:avLst/>
              </a:prstGeom>
              <a:blipFill>
                <a:blip r:embed="rId33"/>
                <a:stretch>
                  <a:fillRect l="-165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B231547C-3DF4-4FBB-8A19-572EE36F84CA}"/>
                  </a:ext>
                </a:extLst>
              </p:cNvPr>
              <p:cNvSpPr/>
              <p:nvPr/>
            </p:nvSpPr>
            <p:spPr bwMode="auto">
              <a:xfrm>
                <a:off x="3203848" y="2278555"/>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𝑓</m:t>
                          </m:r>
                        </m:e>
                      </m:d>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33" name="矩形 132">
                <a:extLst>
                  <a:ext uri="{FF2B5EF4-FFF2-40B4-BE49-F238E27FC236}">
                    <a16:creationId xmlns:a16="http://schemas.microsoft.com/office/drawing/2014/main" id="{B231547C-3DF4-4FBB-8A19-572EE36F84CA}"/>
                  </a:ext>
                </a:extLst>
              </p:cNvPr>
              <p:cNvSpPr>
                <a:spLocks noRot="1" noChangeAspect="1" noMove="1" noResize="1" noEditPoints="1" noAdjustHandles="1" noChangeArrowheads="1" noChangeShapeType="1" noTextEdit="1"/>
              </p:cNvSpPr>
              <p:nvPr/>
            </p:nvSpPr>
            <p:spPr bwMode="auto">
              <a:xfrm>
                <a:off x="3203848" y="2278555"/>
                <a:ext cx="5688628" cy="360040"/>
              </a:xfrm>
              <a:prstGeom prst="rect">
                <a:avLst/>
              </a:prstGeom>
              <a:blipFill>
                <a:blip r:embed="rId34"/>
                <a:stretch>
                  <a:fillRect b="-14754"/>
                </a:stretch>
              </a:blipFill>
              <a:ln w="9525">
                <a:solidFill>
                  <a:schemeClr val="tx1"/>
                </a:solidFill>
                <a:miter lim="800000"/>
                <a:headEnd/>
                <a:tailEnd/>
              </a:ln>
            </p:spPr>
            <p:txBody>
              <a:bodyPr/>
              <a:lstStyle/>
              <a:p>
                <a:r>
                  <a:rPr lang="zh-CN" altLang="en-US">
                    <a:noFill/>
                  </a:rPr>
                  <a:t> </a:t>
                </a:r>
              </a:p>
            </p:txBody>
          </p:sp>
        </mc:Fallback>
      </mc:AlternateContent>
      <p:sp>
        <p:nvSpPr>
          <p:cNvPr id="134" name="矩形 133">
            <a:extLst>
              <a:ext uri="{FF2B5EF4-FFF2-40B4-BE49-F238E27FC236}">
                <a16:creationId xmlns:a16="http://schemas.microsoft.com/office/drawing/2014/main" id="{D72ABD1B-A965-47CD-9D54-BAF22072F5EE}"/>
              </a:ext>
            </a:extLst>
          </p:cNvPr>
          <p:cNvSpPr/>
          <p:nvPr/>
        </p:nvSpPr>
        <p:spPr bwMode="auto">
          <a:xfrm>
            <a:off x="627344" y="3857640"/>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86B7551C-D4C8-483A-A6BF-DB79787C0163}"/>
                  </a:ext>
                </a:extLst>
              </p:cNvPr>
              <p:cNvSpPr/>
              <p:nvPr/>
            </p:nvSpPr>
            <p:spPr bwMode="auto">
              <a:xfrm>
                <a:off x="6048162" y="45175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16</a:t>
                </a:r>
                <a:r>
                  <a:rPr lang="en-US" altLang="zh-CN" b="0" dirty="0"/>
                  <a:t>. </a:t>
                </a:r>
                <a14:m>
                  <m:oMath xmlns:m="http://schemas.openxmlformats.org/officeDocument/2006/math">
                    <m:r>
                      <a:rPr lang="en-US" altLang="zh-CN" b="0" i="1" smtClean="0">
                        <a:latin typeface="Cambria Math" panose="02040503050406030204" pitchFamily="18" charset="0"/>
                      </a:rPr>
                      <m:t>?106:</m:t>
                    </m:r>
                  </m:oMath>
                </a14:m>
                <a:endParaRPr lang="zh-CN" altLang="en-US" b="0" i="1" dirty="0">
                  <a:latin typeface="Cambria Math" panose="02040503050406030204" pitchFamily="18" charset="0"/>
                </a:endParaRPr>
              </a:p>
            </p:txBody>
          </p:sp>
        </mc:Choice>
        <mc:Fallback xmlns="">
          <p:sp>
            <p:nvSpPr>
              <p:cNvPr id="135" name="矩形 134">
                <a:extLst>
                  <a:ext uri="{FF2B5EF4-FFF2-40B4-BE49-F238E27FC236}">
                    <a16:creationId xmlns:a16="http://schemas.microsoft.com/office/drawing/2014/main" id="{86B7551C-D4C8-483A-A6BF-DB79787C0163}"/>
                  </a:ext>
                </a:extLst>
              </p:cNvPr>
              <p:cNvSpPr>
                <a:spLocks noRot="1" noChangeAspect="1" noMove="1" noResize="1" noEditPoints="1" noAdjustHandles="1" noChangeArrowheads="1" noChangeShapeType="1" noTextEdit="1"/>
              </p:cNvSpPr>
              <p:nvPr/>
            </p:nvSpPr>
            <p:spPr bwMode="auto">
              <a:xfrm>
                <a:off x="6048162" y="4517597"/>
                <a:ext cx="2565292" cy="360040"/>
              </a:xfrm>
              <a:prstGeom prst="rect">
                <a:avLst/>
              </a:prstGeom>
              <a:blipFill>
                <a:blip r:embed="rId35"/>
                <a:stretch>
                  <a:fillRect l="-165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F5D76E95-125E-4FD0-A5E9-3D5371E46397}"/>
                  </a:ext>
                </a:extLst>
              </p:cNvPr>
              <p:cNvSpPr/>
              <p:nvPr/>
            </p:nvSpPr>
            <p:spPr bwMode="auto">
              <a:xfrm>
                <a:off x="6048162" y="48776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17</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136" name="矩形 135">
                <a:extLst>
                  <a:ext uri="{FF2B5EF4-FFF2-40B4-BE49-F238E27FC236}">
                    <a16:creationId xmlns:a16="http://schemas.microsoft.com/office/drawing/2014/main" id="{F5D76E95-125E-4FD0-A5E9-3D5371E46397}"/>
                  </a:ext>
                </a:extLst>
              </p:cNvPr>
              <p:cNvSpPr>
                <a:spLocks noRot="1" noChangeAspect="1" noMove="1" noResize="1" noEditPoints="1" noAdjustHandles="1" noChangeArrowheads="1" noChangeShapeType="1" noTextEdit="1"/>
              </p:cNvSpPr>
              <p:nvPr/>
            </p:nvSpPr>
            <p:spPr bwMode="auto">
              <a:xfrm>
                <a:off x="6048162" y="4877637"/>
                <a:ext cx="2565292" cy="360040"/>
              </a:xfrm>
              <a:prstGeom prst="rect">
                <a:avLst/>
              </a:prstGeom>
              <a:blipFill>
                <a:blip r:embed="rId36"/>
                <a:stretch>
                  <a:fillRect l="-165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8E41BCA7-060B-4105-B5D8-82DB089DF20B}"/>
                  </a:ext>
                </a:extLst>
              </p:cNvPr>
              <p:cNvSpPr/>
              <p:nvPr/>
            </p:nvSpPr>
            <p:spPr bwMode="auto">
              <a:xfrm>
                <a:off x="6048162" y="52376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18</a:t>
                </a:r>
                <a:r>
                  <a:rPr lang="en-US" altLang="zh-CN" b="0" dirty="0"/>
                  <a:t>. </a:t>
                </a:r>
                <a14:m>
                  <m:oMath xmlns:m="http://schemas.openxmlformats.org/officeDocument/2006/math">
                    <m:r>
                      <a:rPr lang="en-US" altLang="zh-CN" b="0" i="1" smtClean="0">
                        <a:latin typeface="Cambria Math" panose="02040503050406030204" pitchFamily="18" charset="0"/>
                      </a:rPr>
                      <m:t>𝑎𝑑𝑑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i="1">
                            <a:latin typeface="Cambria Math" panose="02040503050406030204" pitchFamily="18" charset="0"/>
                          </a:rPr>
                          <m:t>𝑓</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37" name="矩形 136">
                <a:extLst>
                  <a:ext uri="{FF2B5EF4-FFF2-40B4-BE49-F238E27FC236}">
                    <a16:creationId xmlns:a16="http://schemas.microsoft.com/office/drawing/2014/main" id="{8E41BCA7-060B-4105-B5D8-82DB089DF20B}"/>
                  </a:ext>
                </a:extLst>
              </p:cNvPr>
              <p:cNvSpPr>
                <a:spLocks noRot="1" noChangeAspect="1" noMove="1" noResize="1" noEditPoints="1" noAdjustHandles="1" noChangeArrowheads="1" noChangeShapeType="1" noTextEdit="1"/>
              </p:cNvSpPr>
              <p:nvPr/>
            </p:nvSpPr>
            <p:spPr bwMode="auto">
              <a:xfrm>
                <a:off x="6048162" y="5237677"/>
                <a:ext cx="2565292" cy="360040"/>
              </a:xfrm>
              <a:prstGeom prst="rect">
                <a:avLst/>
              </a:prstGeom>
              <a:blipFill>
                <a:blip r:embed="rId37"/>
                <a:stretch>
                  <a:fillRect l="-1655" t="-11475" b="-26230"/>
                </a:stretch>
              </a:blipFill>
              <a:ln w="9525">
                <a:solidFill>
                  <a:schemeClr val="tx1"/>
                </a:solidFill>
                <a:miter lim="800000"/>
                <a:headEnd/>
                <a:tailEnd/>
              </a:ln>
            </p:spPr>
            <p:txBody>
              <a:bodyPr/>
              <a:lstStyle/>
              <a:p>
                <a:r>
                  <a:rPr lang="zh-CN" altLang="en-US">
                    <a:noFill/>
                  </a:rPr>
                  <a:t> </a:t>
                </a:r>
              </a:p>
            </p:txBody>
          </p:sp>
        </mc:Fallback>
      </mc:AlternateContent>
      <p:sp>
        <p:nvSpPr>
          <p:cNvPr id="139" name="矩形 138">
            <a:extLst>
              <a:ext uri="{FF2B5EF4-FFF2-40B4-BE49-F238E27FC236}">
                <a16:creationId xmlns:a16="http://schemas.microsoft.com/office/drawing/2014/main" id="{44541AED-92BB-41D7-8AA7-293F13293D29}"/>
              </a:ext>
            </a:extLst>
          </p:cNvPr>
          <p:cNvSpPr/>
          <p:nvPr/>
        </p:nvSpPr>
        <p:spPr bwMode="auto">
          <a:xfrm>
            <a:off x="627344" y="4149460"/>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11B12EBE-7B25-41CD-AE81-84EDDB6199D9}"/>
                  </a:ext>
                </a:extLst>
              </p:cNvPr>
              <p:cNvSpPr/>
              <p:nvPr/>
            </p:nvSpPr>
            <p:spPr bwMode="auto">
              <a:xfrm>
                <a:off x="6048162" y="55977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19</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smtClean="0">
                        <a:latin typeface="Cambria Math" panose="02040503050406030204" pitchFamily="18" charset="0"/>
                      </a:rPr>
                      <m:t>,</m:t>
                    </m:r>
                    <m:r>
                      <a:rPr lang="en-US" altLang="zh-CN" b="0" i="1" smtClean="0">
                        <a:latin typeface="Cambria Math" panose="02040503050406030204" pitchFamily="18" charset="0"/>
                      </a:rPr>
                      <m:t>𝑒𝑎𝑥</m:t>
                    </m:r>
                  </m:oMath>
                </a14:m>
                <a:endParaRPr lang="zh-CN" altLang="en-US" b="0" i="1" dirty="0">
                  <a:latin typeface="Cambria Math" panose="02040503050406030204" pitchFamily="18" charset="0"/>
                </a:endParaRPr>
              </a:p>
            </p:txBody>
          </p:sp>
        </mc:Choice>
        <mc:Fallback xmlns="">
          <p:sp>
            <p:nvSpPr>
              <p:cNvPr id="140" name="矩形 139">
                <a:extLst>
                  <a:ext uri="{FF2B5EF4-FFF2-40B4-BE49-F238E27FC236}">
                    <a16:creationId xmlns:a16="http://schemas.microsoft.com/office/drawing/2014/main" id="{11B12EBE-7B25-41CD-AE81-84EDDB6199D9}"/>
                  </a:ext>
                </a:extLst>
              </p:cNvPr>
              <p:cNvSpPr>
                <a:spLocks noRot="1" noChangeAspect="1" noMove="1" noResize="1" noEditPoints="1" noAdjustHandles="1" noChangeArrowheads="1" noChangeShapeType="1" noTextEdit="1"/>
              </p:cNvSpPr>
              <p:nvPr/>
            </p:nvSpPr>
            <p:spPr bwMode="auto">
              <a:xfrm>
                <a:off x="6048162" y="5597717"/>
                <a:ext cx="2565292" cy="360040"/>
              </a:xfrm>
              <a:prstGeom prst="rect">
                <a:avLst/>
              </a:prstGeom>
              <a:blipFill>
                <a:blip r:embed="rId38"/>
                <a:stretch>
                  <a:fillRect l="-1655"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4D4AA932-8AAC-4A05-BC38-7C0A4BC42014}"/>
                  </a:ext>
                </a:extLst>
              </p:cNvPr>
              <p:cNvSpPr/>
              <p:nvPr/>
            </p:nvSpPr>
            <p:spPr bwMode="auto">
              <a:xfrm>
                <a:off x="6048162" y="59577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20</a:t>
                </a:r>
                <a:r>
                  <a:rPr lang="en-US" altLang="zh-CN" b="0" dirty="0"/>
                  <a:t>. </a:t>
                </a:r>
                <a14:m>
                  <m:oMath xmlns:m="http://schemas.openxmlformats.org/officeDocument/2006/math">
                    <m:r>
                      <a:rPr lang="en-US" altLang="zh-CN" b="0" i="1" smtClean="0">
                        <a:latin typeface="Cambria Math" panose="02040503050406030204" pitchFamily="18" charset="0"/>
                      </a:rPr>
                      <m:t>𝑠𝑢𝑏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𝑒𝑐𝑥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𝑐</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141" name="矩形 140">
                <a:extLst>
                  <a:ext uri="{FF2B5EF4-FFF2-40B4-BE49-F238E27FC236}">
                    <a16:creationId xmlns:a16="http://schemas.microsoft.com/office/drawing/2014/main" id="{4D4AA932-8AAC-4A05-BC38-7C0A4BC42014}"/>
                  </a:ext>
                </a:extLst>
              </p:cNvPr>
              <p:cNvSpPr>
                <a:spLocks noRot="1" noChangeAspect="1" noMove="1" noResize="1" noEditPoints="1" noAdjustHandles="1" noChangeArrowheads="1" noChangeShapeType="1" noTextEdit="1"/>
              </p:cNvSpPr>
              <p:nvPr/>
            </p:nvSpPr>
            <p:spPr bwMode="auto">
              <a:xfrm>
                <a:off x="6048162" y="5957757"/>
                <a:ext cx="2565292" cy="360040"/>
              </a:xfrm>
              <a:prstGeom prst="rect">
                <a:avLst/>
              </a:prstGeom>
              <a:blipFill>
                <a:blip r:embed="rId39"/>
                <a:stretch>
                  <a:fillRect l="-1655" t="-8197" b="-2950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097970D2-1A45-4499-B14F-C1418F991FF2}"/>
                  </a:ext>
                </a:extLst>
              </p:cNvPr>
              <p:cNvSpPr/>
              <p:nvPr/>
            </p:nvSpPr>
            <p:spPr bwMode="auto">
              <a:xfrm>
                <a:off x="3203848" y="2278555"/>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𝑒𝑐𝑥</m:t>
                      </m:r>
                      <m:r>
                        <a:rPr lang="en-US" altLang="zh-CN" b="0" i="1" smtClean="0">
                          <a:solidFill>
                            <a:schemeClr val="bg1"/>
                          </a:solidFill>
                          <a:latin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42" name="矩形 141">
                <a:extLst>
                  <a:ext uri="{FF2B5EF4-FFF2-40B4-BE49-F238E27FC236}">
                    <a16:creationId xmlns:a16="http://schemas.microsoft.com/office/drawing/2014/main" id="{097970D2-1A45-4499-B14F-C1418F991FF2}"/>
                  </a:ext>
                </a:extLst>
              </p:cNvPr>
              <p:cNvSpPr>
                <a:spLocks noRot="1" noChangeAspect="1" noMove="1" noResize="1" noEditPoints="1" noAdjustHandles="1" noChangeArrowheads="1" noChangeShapeType="1" noTextEdit="1"/>
              </p:cNvSpPr>
              <p:nvPr/>
            </p:nvSpPr>
            <p:spPr bwMode="auto">
              <a:xfrm>
                <a:off x="3203848" y="2278555"/>
                <a:ext cx="5688628" cy="360040"/>
              </a:xfrm>
              <a:prstGeom prst="rect">
                <a:avLst/>
              </a:prstGeom>
              <a:blipFill>
                <a:blip r:embed="rId23"/>
                <a:stretch>
                  <a:fillRect b="-16393"/>
                </a:stretch>
              </a:blipFill>
              <a:ln w="9525">
                <a:solidFill>
                  <a:schemeClr val="tx1"/>
                </a:solidFill>
                <a:miter lim="800000"/>
                <a:headEnd/>
                <a:tailEnd/>
              </a:ln>
            </p:spPr>
            <p:txBody>
              <a:bodyPr/>
              <a:lstStyle/>
              <a:p>
                <a:r>
                  <a:rPr lang="zh-CN" altLang="en-US">
                    <a:noFill/>
                  </a:rPr>
                  <a:t> </a:t>
                </a:r>
              </a:p>
            </p:txBody>
          </p:sp>
        </mc:Fallback>
      </mc:AlternateContent>
      <p:sp>
        <p:nvSpPr>
          <p:cNvPr id="143" name="矩形 142">
            <a:extLst>
              <a:ext uri="{FF2B5EF4-FFF2-40B4-BE49-F238E27FC236}">
                <a16:creationId xmlns:a16="http://schemas.microsoft.com/office/drawing/2014/main" id="{6A88DE7B-5CA4-47D1-B96E-FAAA63EB253E}"/>
              </a:ext>
            </a:extLst>
          </p:cNvPr>
          <p:cNvSpPr/>
          <p:nvPr/>
        </p:nvSpPr>
        <p:spPr bwMode="auto">
          <a:xfrm>
            <a:off x="627344" y="4409451"/>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Tree>
    <p:extLst>
      <p:ext uri="{BB962C8B-B14F-4D97-AF65-F5344CB8AC3E}">
        <p14:creationId xmlns:p14="http://schemas.microsoft.com/office/powerpoint/2010/main" val="38022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wipe(up)">
                                      <p:cBhvr>
                                        <p:cTn id="12" dur="500"/>
                                        <p:tgtEl>
                                          <p:spTgt spid="109"/>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up)">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1" nodeType="clickEffect">
                                  <p:stCondLst>
                                    <p:cond delay="0"/>
                                  </p:stCondLst>
                                  <p:childTnLst>
                                    <p:animEffect transition="out" filter="wipe(left)">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up)">
                                      <p:cBhvr>
                                        <p:cTn id="25" dur="500"/>
                                        <p:tgtEl>
                                          <p:spTgt spid="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wipe(up)">
                                      <p:cBhvr>
                                        <p:cTn id="30" dur="500"/>
                                        <p:tgtEl>
                                          <p:spTgt spid="1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wipe(up)">
                                      <p:cBhvr>
                                        <p:cTn id="35" dur="500"/>
                                        <p:tgtEl>
                                          <p:spTgt spid="112"/>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up)">
                                      <p:cBhvr>
                                        <p:cTn id="39" dur="500"/>
                                        <p:tgtEl>
                                          <p:spTgt spid="1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111"/>
                                        </p:tgtEl>
                                      </p:cBhvr>
                                    </p:animEffect>
                                    <p:set>
                                      <p:cBhvr>
                                        <p:cTn id="44" dur="1" fill="hold">
                                          <p:stCondLst>
                                            <p:cond delay="499"/>
                                          </p:stCondLst>
                                        </p:cTn>
                                        <p:tgtEl>
                                          <p:spTgt spid="111"/>
                                        </p:tgtEl>
                                        <p:attrNameLst>
                                          <p:attrName>style.visibility</p:attrName>
                                        </p:attrNameLst>
                                      </p:cBhvr>
                                      <p:to>
                                        <p:strVal val="hidden"/>
                                      </p:to>
                                    </p:se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wipe(up)">
                                      <p:cBhvr>
                                        <p:cTn id="48" dur="500"/>
                                        <p:tgtEl>
                                          <p:spTgt spid="1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wipe(up)">
                                      <p:cBhvr>
                                        <p:cTn id="53" dur="500"/>
                                        <p:tgtEl>
                                          <p:spTgt spid="1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1" fill="hold" grpId="1" nodeType="clickEffect">
                                  <p:stCondLst>
                                    <p:cond delay="0"/>
                                  </p:stCondLst>
                                  <p:childTnLst>
                                    <p:animEffect transition="out" filter="wipe(up)">
                                      <p:cBhvr>
                                        <p:cTn id="57" dur="500"/>
                                        <p:tgtEl>
                                          <p:spTgt spid="114"/>
                                        </p:tgtEl>
                                      </p:cBhvr>
                                    </p:animEffect>
                                    <p:set>
                                      <p:cBhvr>
                                        <p:cTn id="58" dur="1" fill="hold">
                                          <p:stCondLst>
                                            <p:cond delay="499"/>
                                          </p:stCondLst>
                                        </p:cTn>
                                        <p:tgtEl>
                                          <p:spTgt spid="114"/>
                                        </p:tgtEl>
                                        <p:attrNameLst>
                                          <p:attrName>style.visibility</p:attrName>
                                        </p:attrNameLst>
                                      </p:cBhvr>
                                      <p:to>
                                        <p:strVal val="hidden"/>
                                      </p:to>
                                    </p:set>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116"/>
                                        </p:tgtEl>
                                        <p:attrNameLst>
                                          <p:attrName>style.visibility</p:attrName>
                                        </p:attrNameLst>
                                      </p:cBhvr>
                                      <p:to>
                                        <p:strVal val="visible"/>
                                      </p:to>
                                    </p:set>
                                    <p:animEffect transition="in" filter="wipe(up)">
                                      <p:cBhvr>
                                        <p:cTn id="62" dur="500"/>
                                        <p:tgtEl>
                                          <p:spTgt spid="1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wipe(up)">
                                      <p:cBhvr>
                                        <p:cTn id="67" dur="500"/>
                                        <p:tgtEl>
                                          <p:spTgt spid="117"/>
                                        </p:tgtEl>
                                      </p:cBhvr>
                                    </p:animEffect>
                                  </p:childTnLst>
                                </p:cTn>
                              </p:par>
                            </p:childTnLst>
                          </p:cTn>
                        </p:par>
                        <p:par>
                          <p:cTn id="68" fill="hold">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118"/>
                                        </p:tgtEl>
                                        <p:attrNameLst>
                                          <p:attrName>style.visibility</p:attrName>
                                        </p:attrNameLst>
                                      </p:cBhvr>
                                      <p:to>
                                        <p:strVal val="visible"/>
                                      </p:to>
                                    </p:set>
                                    <p:animEffect transition="in" filter="wipe(up)">
                                      <p:cBhvr>
                                        <p:cTn id="71" dur="500"/>
                                        <p:tgtEl>
                                          <p:spTgt spid="11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wipe(left)">
                                      <p:cBhvr>
                                        <p:cTn id="76" dur="500"/>
                                        <p:tgtEl>
                                          <p:spTgt spid="11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xit" presetSubtype="1" fill="hold" grpId="1" nodeType="clickEffect">
                                  <p:stCondLst>
                                    <p:cond delay="0"/>
                                  </p:stCondLst>
                                  <p:childTnLst>
                                    <p:animEffect transition="out" filter="wipe(up)">
                                      <p:cBhvr>
                                        <p:cTn id="80" dur="500"/>
                                        <p:tgtEl>
                                          <p:spTgt spid="116"/>
                                        </p:tgtEl>
                                      </p:cBhvr>
                                    </p:animEffect>
                                    <p:set>
                                      <p:cBhvr>
                                        <p:cTn id="81" dur="1" fill="hold">
                                          <p:stCondLst>
                                            <p:cond delay="499"/>
                                          </p:stCondLst>
                                        </p:cTn>
                                        <p:tgtEl>
                                          <p:spTgt spid="116"/>
                                        </p:tgtEl>
                                        <p:attrNameLst>
                                          <p:attrName>style.visibility</p:attrName>
                                        </p:attrNameLst>
                                      </p:cBhvr>
                                      <p:to>
                                        <p:strVal val="hidden"/>
                                      </p:to>
                                    </p:set>
                                  </p:childTnLst>
                                </p:cTn>
                              </p:par>
                            </p:childTnLst>
                          </p:cTn>
                        </p:par>
                        <p:par>
                          <p:cTn id="82" fill="hold">
                            <p:stCondLst>
                              <p:cond delay="500"/>
                            </p:stCondLst>
                            <p:childTnLst>
                              <p:par>
                                <p:cTn id="83" presetID="22" presetClass="entr" presetSubtype="1" fill="hold" grpId="0" nodeType="afterEffect">
                                  <p:stCondLst>
                                    <p:cond delay="0"/>
                                  </p:stCondLst>
                                  <p:childTnLst>
                                    <p:set>
                                      <p:cBhvr>
                                        <p:cTn id="84" dur="1" fill="hold">
                                          <p:stCondLst>
                                            <p:cond delay="0"/>
                                          </p:stCondLst>
                                        </p:cTn>
                                        <p:tgtEl>
                                          <p:spTgt spid="120"/>
                                        </p:tgtEl>
                                        <p:attrNameLst>
                                          <p:attrName>style.visibility</p:attrName>
                                        </p:attrNameLst>
                                      </p:cBhvr>
                                      <p:to>
                                        <p:strVal val="visible"/>
                                      </p:to>
                                    </p:set>
                                    <p:animEffect transition="in" filter="wipe(up)">
                                      <p:cBhvr>
                                        <p:cTn id="85" dur="500"/>
                                        <p:tgtEl>
                                          <p:spTgt spid="1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wipe(up)">
                                      <p:cBhvr>
                                        <p:cTn id="90" dur="500"/>
                                        <p:tgtEl>
                                          <p:spTgt spid="12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up)">
                                      <p:cBhvr>
                                        <p:cTn id="95" dur="500"/>
                                        <p:tgtEl>
                                          <p:spTgt spid="12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up)">
                                      <p:cBhvr>
                                        <p:cTn id="99" dur="500"/>
                                        <p:tgtEl>
                                          <p:spTgt spid="1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26"/>
                                        </p:tgtEl>
                                        <p:attrNameLst>
                                          <p:attrName>style.visibility</p:attrName>
                                        </p:attrNameLst>
                                      </p:cBhvr>
                                      <p:to>
                                        <p:strVal val="visible"/>
                                      </p:to>
                                    </p:set>
                                    <p:animEffect transition="in" filter="wipe(left)">
                                      <p:cBhvr>
                                        <p:cTn id="104" dur="500"/>
                                        <p:tgtEl>
                                          <p:spTgt spid="12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xit" presetSubtype="1" fill="hold" grpId="1" nodeType="clickEffect">
                                  <p:stCondLst>
                                    <p:cond delay="0"/>
                                  </p:stCondLst>
                                  <p:childTnLst>
                                    <p:animEffect transition="out" filter="wipe(up)">
                                      <p:cBhvr>
                                        <p:cTn id="108" dur="500"/>
                                        <p:tgtEl>
                                          <p:spTgt spid="120"/>
                                        </p:tgtEl>
                                      </p:cBhvr>
                                    </p:animEffect>
                                    <p:set>
                                      <p:cBhvr>
                                        <p:cTn id="109" dur="1" fill="hold">
                                          <p:stCondLst>
                                            <p:cond delay="499"/>
                                          </p:stCondLst>
                                        </p:cTn>
                                        <p:tgtEl>
                                          <p:spTgt spid="120"/>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1" fill="hold" grpId="0" nodeType="afterEffect">
                                  <p:stCondLst>
                                    <p:cond delay="0"/>
                                  </p:stCondLst>
                                  <p:childTnLst>
                                    <p:set>
                                      <p:cBhvr>
                                        <p:cTn id="112" dur="1" fill="hold">
                                          <p:stCondLst>
                                            <p:cond delay="0"/>
                                          </p:stCondLst>
                                        </p:cTn>
                                        <p:tgtEl>
                                          <p:spTgt spid="124"/>
                                        </p:tgtEl>
                                        <p:attrNameLst>
                                          <p:attrName>style.visibility</p:attrName>
                                        </p:attrNameLst>
                                      </p:cBhvr>
                                      <p:to>
                                        <p:strVal val="visible"/>
                                      </p:to>
                                    </p:set>
                                    <p:animEffect transition="in" filter="wipe(up)">
                                      <p:cBhvr>
                                        <p:cTn id="113" dur="500"/>
                                        <p:tgtEl>
                                          <p:spTgt spid="1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up)">
                                      <p:cBhvr>
                                        <p:cTn id="118" dur="500"/>
                                        <p:tgtEl>
                                          <p:spTgt spid="12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28"/>
                                        </p:tgtEl>
                                        <p:attrNameLst>
                                          <p:attrName>style.visibility</p:attrName>
                                        </p:attrNameLst>
                                      </p:cBhvr>
                                      <p:to>
                                        <p:strVal val="visible"/>
                                      </p:to>
                                    </p:set>
                                    <p:animEffect transition="in" filter="wipe(up)">
                                      <p:cBhvr>
                                        <p:cTn id="122" dur="500"/>
                                        <p:tgtEl>
                                          <p:spTgt spid="12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29"/>
                                        </p:tgtEl>
                                        <p:attrNameLst>
                                          <p:attrName>style.visibility</p:attrName>
                                        </p:attrNameLst>
                                      </p:cBhvr>
                                      <p:to>
                                        <p:strVal val="visible"/>
                                      </p:to>
                                    </p:set>
                                    <p:animEffect transition="in" filter="wipe(left)">
                                      <p:cBhvr>
                                        <p:cTn id="127" dur="500"/>
                                        <p:tgtEl>
                                          <p:spTgt spid="12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124"/>
                                        </p:tgtEl>
                                      </p:cBhvr>
                                    </p:animEffect>
                                    <p:set>
                                      <p:cBhvr>
                                        <p:cTn id="132" dur="1" fill="hold">
                                          <p:stCondLst>
                                            <p:cond delay="499"/>
                                          </p:stCondLst>
                                        </p:cTn>
                                        <p:tgtEl>
                                          <p:spTgt spid="124"/>
                                        </p:tgtEl>
                                        <p:attrNameLst>
                                          <p:attrName>style.visibility</p:attrName>
                                        </p:attrNameLst>
                                      </p:cBhvr>
                                      <p:to>
                                        <p:strVal val="hidden"/>
                                      </p:to>
                                    </p:set>
                                  </p:childTnLst>
                                </p:cTn>
                              </p:par>
                            </p:childTnLst>
                          </p:cTn>
                        </p:par>
                        <p:par>
                          <p:cTn id="133" fill="hold">
                            <p:stCondLst>
                              <p:cond delay="500"/>
                            </p:stCondLst>
                            <p:childTnLst>
                              <p:par>
                                <p:cTn id="134" presetID="22" presetClass="entr" presetSubtype="1" fill="hold" grpId="0" nodeType="afterEffect">
                                  <p:stCondLst>
                                    <p:cond delay="0"/>
                                  </p:stCondLst>
                                  <p:childTnLst>
                                    <p:set>
                                      <p:cBhvr>
                                        <p:cTn id="135" dur="1" fill="hold">
                                          <p:stCondLst>
                                            <p:cond delay="0"/>
                                          </p:stCondLst>
                                        </p:cTn>
                                        <p:tgtEl>
                                          <p:spTgt spid="130"/>
                                        </p:tgtEl>
                                        <p:attrNameLst>
                                          <p:attrName>style.visibility</p:attrName>
                                        </p:attrNameLst>
                                      </p:cBhvr>
                                      <p:to>
                                        <p:strVal val="visible"/>
                                      </p:to>
                                    </p:set>
                                    <p:animEffect transition="in" filter="wipe(up)">
                                      <p:cBhvr>
                                        <p:cTn id="136" dur="500"/>
                                        <p:tgtEl>
                                          <p:spTgt spid="13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131"/>
                                        </p:tgtEl>
                                        <p:attrNameLst>
                                          <p:attrName>style.visibility</p:attrName>
                                        </p:attrNameLst>
                                      </p:cBhvr>
                                      <p:to>
                                        <p:strVal val="visible"/>
                                      </p:to>
                                    </p:set>
                                    <p:animEffect transition="in" filter="wipe(up)">
                                      <p:cBhvr>
                                        <p:cTn id="141" dur="500"/>
                                        <p:tgtEl>
                                          <p:spTgt spid="13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132"/>
                                        </p:tgtEl>
                                        <p:attrNameLst>
                                          <p:attrName>style.visibility</p:attrName>
                                        </p:attrNameLst>
                                      </p:cBhvr>
                                      <p:to>
                                        <p:strVal val="visible"/>
                                      </p:to>
                                    </p:set>
                                    <p:animEffect transition="in" filter="wipe(up)">
                                      <p:cBhvr>
                                        <p:cTn id="146" dur="500"/>
                                        <p:tgtEl>
                                          <p:spTgt spid="13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33"/>
                                        </p:tgtEl>
                                        <p:attrNameLst>
                                          <p:attrName>style.visibility</p:attrName>
                                        </p:attrNameLst>
                                      </p:cBhvr>
                                      <p:to>
                                        <p:strVal val="visible"/>
                                      </p:to>
                                    </p:set>
                                    <p:animEffect transition="in" filter="wipe(left)">
                                      <p:cBhvr>
                                        <p:cTn id="151" dur="500"/>
                                        <p:tgtEl>
                                          <p:spTgt spid="13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1" fill="hold" grpId="1" nodeType="clickEffect">
                                  <p:stCondLst>
                                    <p:cond delay="0"/>
                                  </p:stCondLst>
                                  <p:childTnLst>
                                    <p:animEffect transition="out" filter="wipe(up)">
                                      <p:cBhvr>
                                        <p:cTn id="155" dur="500"/>
                                        <p:tgtEl>
                                          <p:spTgt spid="130"/>
                                        </p:tgtEl>
                                      </p:cBhvr>
                                    </p:animEffect>
                                    <p:set>
                                      <p:cBhvr>
                                        <p:cTn id="156" dur="1" fill="hold">
                                          <p:stCondLst>
                                            <p:cond delay="499"/>
                                          </p:stCondLst>
                                        </p:cTn>
                                        <p:tgtEl>
                                          <p:spTgt spid="130"/>
                                        </p:tgtEl>
                                        <p:attrNameLst>
                                          <p:attrName>style.visibility</p:attrName>
                                        </p:attrNameLst>
                                      </p:cBhvr>
                                      <p:to>
                                        <p:strVal val="hidden"/>
                                      </p:to>
                                    </p:set>
                                  </p:childTnLst>
                                </p:cTn>
                              </p:par>
                            </p:childTnLst>
                          </p:cTn>
                        </p:par>
                        <p:par>
                          <p:cTn id="157" fill="hold">
                            <p:stCondLst>
                              <p:cond delay="500"/>
                            </p:stCondLst>
                            <p:childTnLst>
                              <p:par>
                                <p:cTn id="158" presetID="22" presetClass="entr" presetSubtype="1" fill="hold" grpId="0" nodeType="after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wipe(up)">
                                      <p:cBhvr>
                                        <p:cTn id="160" dur="500"/>
                                        <p:tgtEl>
                                          <p:spTgt spid="1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grpId="0" nodeType="clickEffect">
                                  <p:stCondLst>
                                    <p:cond delay="0"/>
                                  </p:stCondLst>
                                  <p:childTnLst>
                                    <p:set>
                                      <p:cBhvr>
                                        <p:cTn id="164" dur="1" fill="hold">
                                          <p:stCondLst>
                                            <p:cond delay="0"/>
                                          </p:stCondLst>
                                        </p:cTn>
                                        <p:tgtEl>
                                          <p:spTgt spid="135"/>
                                        </p:tgtEl>
                                        <p:attrNameLst>
                                          <p:attrName>style.visibility</p:attrName>
                                        </p:attrNameLst>
                                      </p:cBhvr>
                                      <p:to>
                                        <p:strVal val="visible"/>
                                      </p:to>
                                    </p:set>
                                    <p:animEffect transition="in" filter="wipe(up)">
                                      <p:cBhvr>
                                        <p:cTn id="165" dur="500"/>
                                        <p:tgtEl>
                                          <p:spTgt spid="13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136"/>
                                        </p:tgtEl>
                                        <p:attrNameLst>
                                          <p:attrName>style.visibility</p:attrName>
                                        </p:attrNameLst>
                                      </p:cBhvr>
                                      <p:to>
                                        <p:strVal val="visible"/>
                                      </p:to>
                                    </p:set>
                                    <p:animEffect transition="in" filter="wipe(up)">
                                      <p:cBhvr>
                                        <p:cTn id="170" dur="500"/>
                                        <p:tgtEl>
                                          <p:spTgt spid="136"/>
                                        </p:tgtEl>
                                      </p:cBhvr>
                                    </p:animEffect>
                                  </p:childTnLst>
                                </p:cTn>
                              </p:par>
                            </p:childTnLst>
                          </p:cTn>
                        </p:par>
                        <p:par>
                          <p:cTn id="171" fill="hold">
                            <p:stCondLst>
                              <p:cond delay="500"/>
                            </p:stCondLst>
                            <p:childTnLst>
                              <p:par>
                                <p:cTn id="172" presetID="22" presetClass="entr" presetSubtype="1" fill="hold" grpId="0" nodeType="afterEffect">
                                  <p:stCondLst>
                                    <p:cond delay="0"/>
                                  </p:stCondLst>
                                  <p:childTnLst>
                                    <p:set>
                                      <p:cBhvr>
                                        <p:cTn id="173" dur="1" fill="hold">
                                          <p:stCondLst>
                                            <p:cond delay="0"/>
                                          </p:stCondLst>
                                        </p:cTn>
                                        <p:tgtEl>
                                          <p:spTgt spid="137"/>
                                        </p:tgtEl>
                                        <p:attrNameLst>
                                          <p:attrName>style.visibility</p:attrName>
                                        </p:attrNameLst>
                                      </p:cBhvr>
                                      <p:to>
                                        <p:strVal val="visible"/>
                                      </p:to>
                                    </p:set>
                                    <p:animEffect transition="in" filter="wipe(up)">
                                      <p:cBhvr>
                                        <p:cTn id="174" dur="500"/>
                                        <p:tgtEl>
                                          <p:spTgt spid="13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xit" presetSubtype="1" fill="hold" grpId="1" nodeType="clickEffect">
                                  <p:stCondLst>
                                    <p:cond delay="0"/>
                                  </p:stCondLst>
                                  <p:childTnLst>
                                    <p:animEffect transition="out" filter="wipe(up)">
                                      <p:cBhvr>
                                        <p:cTn id="178" dur="500"/>
                                        <p:tgtEl>
                                          <p:spTgt spid="134"/>
                                        </p:tgtEl>
                                      </p:cBhvr>
                                    </p:animEffect>
                                    <p:set>
                                      <p:cBhvr>
                                        <p:cTn id="179" dur="1" fill="hold">
                                          <p:stCondLst>
                                            <p:cond delay="499"/>
                                          </p:stCondLst>
                                        </p:cTn>
                                        <p:tgtEl>
                                          <p:spTgt spid="134"/>
                                        </p:tgtEl>
                                        <p:attrNameLst>
                                          <p:attrName>style.visibility</p:attrName>
                                        </p:attrNameLst>
                                      </p:cBhvr>
                                      <p:to>
                                        <p:strVal val="hidden"/>
                                      </p:to>
                                    </p:set>
                                  </p:childTnLst>
                                </p:cTn>
                              </p:par>
                            </p:childTnLst>
                          </p:cTn>
                        </p:par>
                        <p:par>
                          <p:cTn id="180" fill="hold">
                            <p:stCondLst>
                              <p:cond delay="500"/>
                            </p:stCondLst>
                            <p:childTnLst>
                              <p:par>
                                <p:cTn id="181" presetID="22" presetClass="entr" presetSubtype="1" fill="hold" grpId="0" nodeType="afterEffect">
                                  <p:stCondLst>
                                    <p:cond delay="0"/>
                                  </p:stCondLst>
                                  <p:childTnLst>
                                    <p:set>
                                      <p:cBhvr>
                                        <p:cTn id="182" dur="1" fill="hold">
                                          <p:stCondLst>
                                            <p:cond delay="0"/>
                                          </p:stCondLst>
                                        </p:cTn>
                                        <p:tgtEl>
                                          <p:spTgt spid="139"/>
                                        </p:tgtEl>
                                        <p:attrNameLst>
                                          <p:attrName>style.visibility</p:attrName>
                                        </p:attrNameLst>
                                      </p:cBhvr>
                                      <p:to>
                                        <p:strVal val="visible"/>
                                      </p:to>
                                    </p:set>
                                    <p:animEffect transition="in" filter="wipe(up)">
                                      <p:cBhvr>
                                        <p:cTn id="183" dur="500"/>
                                        <p:tgtEl>
                                          <p:spTgt spid="13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grpId="0" nodeType="clickEffect">
                                  <p:stCondLst>
                                    <p:cond delay="0"/>
                                  </p:stCondLst>
                                  <p:childTnLst>
                                    <p:set>
                                      <p:cBhvr>
                                        <p:cTn id="187" dur="1" fill="hold">
                                          <p:stCondLst>
                                            <p:cond delay="0"/>
                                          </p:stCondLst>
                                        </p:cTn>
                                        <p:tgtEl>
                                          <p:spTgt spid="140"/>
                                        </p:tgtEl>
                                        <p:attrNameLst>
                                          <p:attrName>style.visibility</p:attrName>
                                        </p:attrNameLst>
                                      </p:cBhvr>
                                      <p:to>
                                        <p:strVal val="visible"/>
                                      </p:to>
                                    </p:set>
                                    <p:animEffect transition="in" filter="wipe(up)">
                                      <p:cBhvr>
                                        <p:cTn id="188" dur="500"/>
                                        <p:tgtEl>
                                          <p:spTgt spid="140"/>
                                        </p:tgtEl>
                                      </p:cBhvr>
                                    </p:animEffect>
                                  </p:childTnLst>
                                </p:cTn>
                              </p:par>
                            </p:childTnLst>
                          </p:cTn>
                        </p:par>
                        <p:par>
                          <p:cTn id="189" fill="hold">
                            <p:stCondLst>
                              <p:cond delay="500"/>
                            </p:stCondLst>
                            <p:childTnLst>
                              <p:par>
                                <p:cTn id="190" presetID="22" presetClass="entr" presetSubtype="1" fill="hold" grpId="0" nodeType="afterEffect">
                                  <p:stCondLst>
                                    <p:cond delay="0"/>
                                  </p:stCondLst>
                                  <p:childTnLst>
                                    <p:set>
                                      <p:cBhvr>
                                        <p:cTn id="191" dur="1" fill="hold">
                                          <p:stCondLst>
                                            <p:cond delay="0"/>
                                          </p:stCondLst>
                                        </p:cTn>
                                        <p:tgtEl>
                                          <p:spTgt spid="141"/>
                                        </p:tgtEl>
                                        <p:attrNameLst>
                                          <p:attrName>style.visibility</p:attrName>
                                        </p:attrNameLst>
                                      </p:cBhvr>
                                      <p:to>
                                        <p:strVal val="visible"/>
                                      </p:to>
                                    </p:set>
                                    <p:animEffect transition="in" filter="wipe(up)">
                                      <p:cBhvr>
                                        <p:cTn id="192" dur="500"/>
                                        <p:tgtEl>
                                          <p:spTgt spid="14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42"/>
                                        </p:tgtEl>
                                        <p:attrNameLst>
                                          <p:attrName>style.visibility</p:attrName>
                                        </p:attrNameLst>
                                      </p:cBhvr>
                                      <p:to>
                                        <p:strVal val="visible"/>
                                      </p:to>
                                    </p:set>
                                    <p:animEffect transition="in" filter="wipe(left)">
                                      <p:cBhvr>
                                        <p:cTn id="197" dur="500"/>
                                        <p:tgtEl>
                                          <p:spTgt spid="142"/>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xit" presetSubtype="1" fill="hold" grpId="1" nodeType="clickEffect">
                                  <p:stCondLst>
                                    <p:cond delay="0"/>
                                  </p:stCondLst>
                                  <p:childTnLst>
                                    <p:animEffect transition="out" filter="wipe(up)">
                                      <p:cBhvr>
                                        <p:cTn id="201" dur="500"/>
                                        <p:tgtEl>
                                          <p:spTgt spid="139"/>
                                        </p:tgtEl>
                                      </p:cBhvr>
                                    </p:animEffect>
                                    <p:set>
                                      <p:cBhvr>
                                        <p:cTn id="202" dur="1" fill="hold">
                                          <p:stCondLst>
                                            <p:cond delay="499"/>
                                          </p:stCondLst>
                                        </p:cTn>
                                        <p:tgtEl>
                                          <p:spTgt spid="139"/>
                                        </p:tgtEl>
                                        <p:attrNameLst>
                                          <p:attrName>style.visibility</p:attrName>
                                        </p:attrNameLst>
                                      </p:cBhvr>
                                      <p:to>
                                        <p:strVal val="hidden"/>
                                      </p:to>
                                    </p:set>
                                  </p:childTnLst>
                                </p:cTn>
                              </p:par>
                            </p:childTnLst>
                          </p:cTn>
                        </p:par>
                        <p:par>
                          <p:cTn id="203" fill="hold">
                            <p:stCondLst>
                              <p:cond delay="500"/>
                            </p:stCondLst>
                            <p:childTnLst>
                              <p:par>
                                <p:cTn id="204" presetID="22" presetClass="entr" presetSubtype="1" fill="hold" grpId="0" nodeType="afterEffect">
                                  <p:stCondLst>
                                    <p:cond delay="0"/>
                                  </p:stCondLst>
                                  <p:childTnLst>
                                    <p:set>
                                      <p:cBhvr>
                                        <p:cTn id="205" dur="1" fill="hold">
                                          <p:stCondLst>
                                            <p:cond delay="0"/>
                                          </p:stCondLst>
                                        </p:cTn>
                                        <p:tgtEl>
                                          <p:spTgt spid="143"/>
                                        </p:tgtEl>
                                        <p:attrNameLst>
                                          <p:attrName>style.visibility</p:attrName>
                                        </p:attrNameLst>
                                      </p:cBhvr>
                                      <p:to>
                                        <p:strVal val="visible"/>
                                      </p:to>
                                    </p:set>
                                    <p:animEffect transition="in" filter="wipe(up)">
                                      <p:cBhvr>
                                        <p:cTn id="206"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9" grpId="0" animBg="1"/>
      <p:bldP spid="110" grpId="0" animBg="1"/>
      <p:bldP spid="111" grpId="0" animBg="1"/>
      <p:bldP spid="111" grpId="1" animBg="1"/>
      <p:bldP spid="112" grpId="0" animBg="1"/>
      <p:bldP spid="113" grpId="0" animBg="1"/>
      <p:bldP spid="114" grpId="0" animBg="1"/>
      <p:bldP spid="114" grpId="1" animBg="1"/>
      <p:bldP spid="115" grpId="0" animBg="1"/>
      <p:bldP spid="116" grpId="0" animBg="1"/>
      <p:bldP spid="116" grpId="1" animBg="1"/>
      <p:bldP spid="117" grpId="0" animBg="1"/>
      <p:bldP spid="118" grpId="0" animBg="1"/>
      <p:bldP spid="119" grpId="0" animBg="1"/>
      <p:bldP spid="120" grpId="0" animBg="1"/>
      <p:bldP spid="120" grpId="1" animBg="1"/>
      <p:bldP spid="121" grpId="0" animBg="1"/>
      <p:bldP spid="122" grpId="0" animBg="1"/>
      <p:bldP spid="123" grpId="0" animBg="1"/>
      <p:bldP spid="124" grpId="0" animBg="1"/>
      <p:bldP spid="124" grpId="1" animBg="1"/>
      <p:bldP spid="125" grpId="0" animBg="1"/>
      <p:bldP spid="126" grpId="0" animBg="1"/>
      <p:bldP spid="127" grpId="0" animBg="1"/>
      <p:bldP spid="128" grpId="0" animBg="1"/>
      <p:bldP spid="129" grpId="0" animBg="1"/>
      <p:bldP spid="130" grpId="0" animBg="1"/>
      <p:bldP spid="130" grpId="1" animBg="1"/>
      <p:bldP spid="131" grpId="0" animBg="1"/>
      <p:bldP spid="132" grpId="0" animBg="1"/>
      <p:bldP spid="133" grpId="0" animBg="1"/>
      <p:bldP spid="134" grpId="0" animBg="1"/>
      <p:bldP spid="134" grpId="1" animBg="1"/>
      <p:bldP spid="135" grpId="0" animBg="1"/>
      <p:bldP spid="136" grpId="0" animBg="1"/>
      <p:bldP spid="137" grpId="0" animBg="1"/>
      <p:bldP spid="139" grpId="0" animBg="1"/>
      <p:bldP spid="139" grpId="1" animBg="1"/>
      <p:bldP spid="140" grpId="0" animBg="1"/>
      <p:bldP spid="141" grpId="0" animBg="1"/>
      <p:bldP spid="142" grpId="0" animBg="1"/>
      <p:bldP spid="1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a:xfrm>
            <a:off x="6457950" y="6448251"/>
            <a:ext cx="2057400" cy="365125"/>
          </a:xfrm>
        </p:spPr>
        <p:txBody>
          <a:bodyPr/>
          <a:lstStyle/>
          <a:p>
            <a:pPr>
              <a:defRPr/>
            </a:pPr>
            <a:fld id="{71D828F9-2628-9149-86BE-B70DE401120D}" type="slidenum">
              <a:rPr lang="en-US" smtClean="0"/>
              <a:t>63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9.5.2 </a:t>
            </a:r>
            <a:r>
              <a:rPr lang="zh-CN" altLang="en-US" dirty="0">
                <a:solidFill>
                  <a:schemeClr val="bg1"/>
                </a:solidFill>
                <a:latin typeface="微软雅黑" panose="020B0503020204020204" pitchFamily="34" charset="-122"/>
                <a:ea typeface="微软雅黑" panose="020B0503020204020204" pitchFamily="34" charset="-122"/>
              </a:rPr>
              <a:t>循环代码生成</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548680"/>
                <a:ext cx="8856984" cy="499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𝑒𝑎𝑥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𝑒𝑏𝑥</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𝑒𝑑𝑥</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固定分配给</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𝑑</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使用，</a:t>
                </a:r>
                <a14:m>
                  <m:oMath xmlns:m="http://schemas.openxmlformats.org/officeDocument/2006/math">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2000" b="0" i="1">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用于其他变量。</a:t>
                </a: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548680"/>
                <a:ext cx="8856984" cy="499432"/>
              </a:xfrm>
              <a:prstGeom prst="rect">
                <a:avLst/>
              </a:prstGeom>
              <a:blipFill>
                <a:blip r:embed="rId3"/>
                <a:stretch>
                  <a:fillRect l="-688" b="-207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8C10414E-A065-470B-B2CE-01BEA305D166}"/>
              </a:ext>
            </a:extLst>
          </p:cNvPr>
          <p:cNvGrpSpPr/>
          <p:nvPr/>
        </p:nvGrpSpPr>
        <p:grpSpPr>
          <a:xfrm>
            <a:off x="251520" y="1048112"/>
            <a:ext cx="3020350" cy="5717819"/>
            <a:chOff x="492601" y="133004"/>
            <a:chExt cx="3020350" cy="5717819"/>
          </a:xfrm>
        </p:grpSpPr>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DF332EE-0187-4147-B510-2173FDF53752}"/>
                    </a:ext>
                  </a:extLst>
                </p:cNvPr>
                <p:cNvSpPr/>
                <p:nvPr/>
              </p:nvSpPr>
              <p:spPr bwMode="auto">
                <a:xfrm>
                  <a:off x="868428" y="2895121"/>
                  <a:ext cx="2068725" cy="95468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106.</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117</m:t>
                            </m:r>
                          </m:e>
                        </m:d>
                      </m:oMath>
                    </m:oMathPara>
                  </a14:m>
                  <a:endParaRPr lang="en-US" altLang="zh-CN" i="1" dirty="0">
                    <a:latin typeface="Cambria Math" panose="02040503050406030204" pitchFamily="18" charset="0"/>
                  </a:endParaRPr>
                </a:p>
              </p:txBody>
            </p:sp>
          </mc:Choice>
          <mc:Fallback xmlns="">
            <p:sp>
              <p:nvSpPr>
                <p:cNvPr id="65" name="矩形 64">
                  <a:extLst>
                    <a:ext uri="{FF2B5EF4-FFF2-40B4-BE49-F238E27FC236}">
                      <a16:creationId xmlns:a16="http://schemas.microsoft.com/office/drawing/2014/main" id="{3DF332EE-0187-4147-B510-2173FDF53752}"/>
                    </a:ext>
                  </a:extLst>
                </p:cNvPr>
                <p:cNvSpPr>
                  <a:spLocks noRot="1" noChangeAspect="1" noMove="1" noResize="1" noEditPoints="1" noAdjustHandles="1" noChangeArrowheads="1" noChangeShapeType="1" noTextEdit="1"/>
                </p:cNvSpPr>
                <p:nvPr/>
              </p:nvSpPr>
              <p:spPr bwMode="auto">
                <a:xfrm>
                  <a:off x="868428" y="2895121"/>
                  <a:ext cx="2068725" cy="954684"/>
                </a:xfrm>
                <a:prstGeom prst="rect">
                  <a:avLst/>
                </a:prstGeom>
                <a:blipFill>
                  <a:blip r:embed="rId4"/>
                  <a:stretch>
                    <a:fillRect b="-3145"/>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6F0F4F55-2816-41F3-962B-0726176B410B}"/>
                    </a:ext>
                  </a:extLst>
                </p:cNvPr>
                <p:cNvSpPr/>
                <p:nvPr/>
              </p:nvSpPr>
              <p:spPr bwMode="auto">
                <a:xfrm>
                  <a:off x="868430" y="399012"/>
                  <a:ext cx="2068725" cy="12678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𝑒</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106</m:t>
                            </m:r>
                          </m:e>
                        </m:d>
                      </m:oMath>
                    </m:oMathPara>
                  </a14:m>
                  <a:endParaRPr lang="en-US" altLang="zh-CN" i="1" dirty="0">
                    <a:latin typeface="Cambria Math" panose="02040503050406030204" pitchFamily="18" charset="0"/>
                  </a:endParaRPr>
                </a:p>
              </p:txBody>
            </p:sp>
          </mc:Choice>
          <mc:Fallback xmlns="">
            <p:sp>
              <p:nvSpPr>
                <p:cNvPr id="66" name="矩形 65">
                  <a:extLst>
                    <a:ext uri="{FF2B5EF4-FFF2-40B4-BE49-F238E27FC236}">
                      <a16:creationId xmlns:a16="http://schemas.microsoft.com/office/drawing/2014/main" id="{6F0F4F55-2816-41F3-962B-0726176B410B}"/>
                    </a:ext>
                  </a:extLst>
                </p:cNvPr>
                <p:cNvSpPr>
                  <a:spLocks noRot="1" noChangeAspect="1" noMove="1" noResize="1" noEditPoints="1" noAdjustHandles="1" noChangeArrowheads="1" noChangeShapeType="1" noTextEdit="1"/>
                </p:cNvSpPr>
                <p:nvPr/>
              </p:nvSpPr>
              <p:spPr bwMode="auto">
                <a:xfrm>
                  <a:off x="868430" y="399012"/>
                  <a:ext cx="2068725" cy="1267826"/>
                </a:xfrm>
                <a:prstGeom prst="rect">
                  <a:avLst/>
                </a:prstGeom>
                <a:blipFill>
                  <a:blip r:embed="rId5"/>
                  <a:stretch>
                    <a:fillRect b="-95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08C68262-8848-4B96-BF69-D1ADAB256F29}"/>
                    </a:ext>
                  </a:extLst>
                </p:cNvPr>
                <p:cNvSpPr/>
                <p:nvPr/>
              </p:nvSpPr>
              <p:spPr bwMode="auto">
                <a:xfrm>
                  <a:off x="868428" y="1899235"/>
                  <a:ext cx="2068725" cy="697614"/>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104.</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05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109</m:t>
                            </m:r>
                          </m:e>
                        </m:d>
                      </m:oMath>
                    </m:oMathPara>
                  </a14:m>
                  <a:endParaRPr lang="en-US" altLang="zh-CN" i="1" dirty="0">
                    <a:latin typeface="Cambria Math" panose="02040503050406030204" pitchFamily="18" charset="0"/>
                  </a:endParaRPr>
                </a:p>
              </p:txBody>
            </p:sp>
          </mc:Choice>
          <mc:Fallback xmlns="">
            <p:sp>
              <p:nvSpPr>
                <p:cNvPr id="68" name="矩形 67">
                  <a:extLst>
                    <a:ext uri="{FF2B5EF4-FFF2-40B4-BE49-F238E27FC236}">
                      <a16:creationId xmlns:a16="http://schemas.microsoft.com/office/drawing/2014/main" id="{08C68262-8848-4B96-BF69-D1ADAB256F29}"/>
                    </a:ext>
                  </a:extLst>
                </p:cNvPr>
                <p:cNvSpPr>
                  <a:spLocks noRot="1" noChangeAspect="1" noMove="1" noResize="1" noEditPoints="1" noAdjustHandles="1" noChangeArrowheads="1" noChangeShapeType="1" noTextEdit="1"/>
                </p:cNvSpPr>
                <p:nvPr/>
              </p:nvSpPr>
              <p:spPr bwMode="auto">
                <a:xfrm>
                  <a:off x="868428" y="1899235"/>
                  <a:ext cx="2068725" cy="697614"/>
                </a:xfrm>
                <a:prstGeom prst="rect">
                  <a:avLst/>
                </a:prstGeom>
                <a:blipFill>
                  <a:blip r:embed="rId6"/>
                  <a:stretch>
                    <a:fillRect b="-3448"/>
                  </a:stretch>
                </a:blipFill>
                <a:ln w="12700">
                  <a:solidFill>
                    <a:schemeClr val="tx1"/>
                  </a:solidFill>
                  <a:miter lim="800000"/>
                  <a:headEnd/>
                  <a:tailEnd/>
                </a:ln>
              </p:spPr>
              <p:txBody>
                <a:bodyPr/>
                <a:lstStyle/>
                <a:p>
                  <a:r>
                    <a:rPr lang="zh-CN" altLang="en-US">
                      <a:noFill/>
                    </a:rPr>
                    <a:t> </a:t>
                  </a:r>
                </a:p>
              </p:txBody>
            </p:sp>
          </mc:Fallback>
        </mc:AlternateContent>
        <p:cxnSp>
          <p:nvCxnSpPr>
            <p:cNvPr id="69" name="直接箭头连接符 68">
              <a:extLst>
                <a:ext uri="{FF2B5EF4-FFF2-40B4-BE49-F238E27FC236}">
                  <a16:creationId xmlns:a16="http://schemas.microsoft.com/office/drawing/2014/main" id="{8E004C98-5152-4A34-91B5-52983111A55E}"/>
                </a:ext>
              </a:extLst>
            </p:cNvPr>
            <p:cNvCxnSpPr>
              <a:cxnSpLocks/>
              <a:stCxn id="66" idx="2"/>
              <a:endCxn id="68" idx="0"/>
            </p:cNvCxnSpPr>
            <p:nvPr/>
          </p:nvCxnSpPr>
          <p:spPr>
            <a:xfrm flipH="1">
              <a:off x="1902791" y="1666838"/>
              <a:ext cx="2" cy="2323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D5D04B5-7A18-45DA-B1FC-B5874E017395}"/>
                </a:ext>
              </a:extLst>
            </p:cNvPr>
            <p:cNvCxnSpPr>
              <a:cxnSpLocks/>
              <a:endCxn id="66" idx="0"/>
            </p:cNvCxnSpPr>
            <p:nvPr/>
          </p:nvCxnSpPr>
          <p:spPr>
            <a:xfrm>
              <a:off x="1902790" y="133004"/>
              <a:ext cx="3" cy="266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BA0ACDC9-4D91-41B2-8219-FFD1FFCF9132}"/>
                    </a:ext>
                  </a:extLst>
                </p:cNvPr>
                <p:cNvSpPr/>
                <p:nvPr/>
              </p:nvSpPr>
              <p:spPr>
                <a:xfrm>
                  <a:off x="492601" y="184635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94" name="矩形 93">
                  <a:extLst>
                    <a:ext uri="{FF2B5EF4-FFF2-40B4-BE49-F238E27FC236}">
                      <a16:creationId xmlns:a16="http://schemas.microsoft.com/office/drawing/2014/main" id="{BA0ACDC9-4D91-41B2-8219-FFD1FFCF9132}"/>
                    </a:ext>
                  </a:extLst>
                </p:cNvPr>
                <p:cNvSpPr>
                  <a:spLocks noRot="1" noChangeAspect="1" noMove="1" noResize="1" noEditPoints="1" noAdjustHandles="1" noChangeArrowheads="1" noChangeShapeType="1" noTextEdit="1"/>
                </p:cNvSpPr>
                <p:nvPr/>
              </p:nvSpPr>
              <p:spPr>
                <a:xfrm>
                  <a:off x="492601" y="1846357"/>
                  <a:ext cx="351680" cy="369332"/>
                </a:xfrm>
                <a:prstGeom prst="rect">
                  <a:avLst/>
                </a:prstGeom>
                <a:blipFill>
                  <a:blip r:embed="rId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8F308C37-367C-4D79-B7A4-C41E12786295}"/>
                    </a:ext>
                  </a:extLst>
                </p:cNvPr>
                <p:cNvSpPr/>
                <p:nvPr/>
              </p:nvSpPr>
              <p:spPr>
                <a:xfrm>
                  <a:off x="492601" y="39395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5" name="矩形 94">
                  <a:extLst>
                    <a:ext uri="{FF2B5EF4-FFF2-40B4-BE49-F238E27FC236}">
                      <a16:creationId xmlns:a16="http://schemas.microsoft.com/office/drawing/2014/main" id="{8F308C37-367C-4D79-B7A4-C41E12786295}"/>
                    </a:ext>
                  </a:extLst>
                </p:cNvPr>
                <p:cNvSpPr>
                  <a:spLocks noRot="1" noChangeAspect="1" noMove="1" noResize="1" noEditPoints="1" noAdjustHandles="1" noChangeArrowheads="1" noChangeShapeType="1" noTextEdit="1"/>
                </p:cNvSpPr>
                <p:nvPr/>
              </p:nvSpPr>
              <p:spPr>
                <a:xfrm>
                  <a:off x="492601" y="393951"/>
                  <a:ext cx="351680" cy="369332"/>
                </a:xfrm>
                <a:prstGeom prst="rect">
                  <a:avLst/>
                </a:prstGeom>
                <a:blipFill>
                  <a:blip r:embed="rId8"/>
                  <a:stretch>
                    <a:fillRect r="-8621"/>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8A7D572D-57FE-4F61-A6B8-B44F25479BDA}"/>
                </a:ext>
              </a:extLst>
            </p:cNvPr>
            <p:cNvCxnSpPr>
              <a:cxnSpLocks/>
              <a:stCxn id="68" idx="2"/>
              <a:endCxn id="65" idx="0"/>
            </p:cNvCxnSpPr>
            <p:nvPr/>
          </p:nvCxnSpPr>
          <p:spPr>
            <a:xfrm>
              <a:off x="1902791" y="2596849"/>
              <a:ext cx="0" cy="298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连接符: 肘形 96">
              <a:extLst>
                <a:ext uri="{FF2B5EF4-FFF2-40B4-BE49-F238E27FC236}">
                  <a16:creationId xmlns:a16="http://schemas.microsoft.com/office/drawing/2014/main" id="{DCBB0A11-0402-4774-AB8A-214A597DC15D}"/>
                </a:ext>
              </a:extLst>
            </p:cNvPr>
            <p:cNvCxnSpPr>
              <a:cxnSpLocks/>
              <a:stCxn id="66" idx="3"/>
              <a:endCxn id="65" idx="3"/>
            </p:cNvCxnSpPr>
            <p:nvPr/>
          </p:nvCxnSpPr>
          <p:spPr>
            <a:xfrm flipH="1">
              <a:off x="2937153" y="1032925"/>
              <a:ext cx="2" cy="2339538"/>
            </a:xfrm>
            <a:prstGeom prst="bentConnector3">
              <a:avLst>
                <a:gd name="adj1" fmla="val -1143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F169F1D1-EF51-471D-A3EA-ACB805A1B7A1}"/>
                    </a:ext>
                  </a:extLst>
                </p:cNvPr>
                <p:cNvSpPr/>
                <p:nvPr/>
              </p:nvSpPr>
              <p:spPr>
                <a:xfrm>
                  <a:off x="492601" y="2885430"/>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98" name="矩形 97">
                  <a:extLst>
                    <a:ext uri="{FF2B5EF4-FFF2-40B4-BE49-F238E27FC236}">
                      <a16:creationId xmlns:a16="http://schemas.microsoft.com/office/drawing/2014/main" id="{F169F1D1-EF51-471D-A3EA-ACB805A1B7A1}"/>
                    </a:ext>
                  </a:extLst>
                </p:cNvPr>
                <p:cNvSpPr>
                  <a:spLocks noRot="1" noChangeAspect="1" noMove="1" noResize="1" noEditPoints="1" noAdjustHandles="1" noChangeArrowheads="1" noChangeShapeType="1" noTextEdit="1"/>
                </p:cNvSpPr>
                <p:nvPr/>
              </p:nvSpPr>
              <p:spPr>
                <a:xfrm>
                  <a:off x="492601" y="2885430"/>
                  <a:ext cx="351680" cy="369332"/>
                </a:xfrm>
                <a:prstGeom prst="rect">
                  <a:avLst/>
                </a:prstGeom>
                <a:blipFill>
                  <a:blip r:embed="rId9"/>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6CAA1177-69F6-439A-BB77-5148153B8138}"/>
                    </a:ext>
                  </a:extLst>
                </p:cNvPr>
                <p:cNvSpPr/>
                <p:nvPr/>
              </p:nvSpPr>
              <p:spPr bwMode="auto">
                <a:xfrm>
                  <a:off x="868428" y="4116895"/>
                  <a:ext cx="2068725" cy="694288"/>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109.</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i="1" smtClean="0">
                            <a:latin typeface="Cambria Math" panose="02040503050406030204" pitchFamily="18" charset="0"/>
                          </a:rPr>
                          <m:t>1</m:t>
                        </m:r>
                        <m:r>
                          <a:rPr lang="en-US" altLang="zh-CN" b="0" i="1" smtClean="0">
                            <a:latin typeface="Cambria Math" panose="02040503050406030204" pitchFamily="18" charset="0"/>
                          </a:rPr>
                          <m:t>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b="0" i="1" smtClean="0">
                                <a:latin typeface="Cambria Math" panose="02040503050406030204" pitchFamily="18" charset="0"/>
                              </a:rPr>
                              <m:t>&gt;</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100</m:t>
                            </m:r>
                          </m:e>
                        </m:d>
                      </m:oMath>
                    </m:oMathPara>
                  </a14:m>
                  <a:endParaRPr lang="en-US" altLang="zh-CN" i="1" dirty="0">
                    <a:latin typeface="Cambria Math" panose="02040503050406030204" pitchFamily="18" charset="0"/>
                  </a:endParaRPr>
                </a:p>
              </p:txBody>
            </p:sp>
          </mc:Choice>
          <mc:Fallback xmlns="">
            <p:sp>
              <p:nvSpPr>
                <p:cNvPr id="99" name="矩形 98">
                  <a:extLst>
                    <a:ext uri="{FF2B5EF4-FFF2-40B4-BE49-F238E27FC236}">
                      <a16:creationId xmlns:a16="http://schemas.microsoft.com/office/drawing/2014/main" id="{6CAA1177-69F6-439A-BB77-5148153B8138}"/>
                    </a:ext>
                  </a:extLst>
                </p:cNvPr>
                <p:cNvSpPr>
                  <a:spLocks noRot="1" noChangeAspect="1" noMove="1" noResize="1" noEditPoints="1" noAdjustHandles="1" noChangeArrowheads="1" noChangeShapeType="1" noTextEdit="1"/>
                </p:cNvSpPr>
                <p:nvPr/>
              </p:nvSpPr>
              <p:spPr bwMode="auto">
                <a:xfrm>
                  <a:off x="868428" y="4116895"/>
                  <a:ext cx="2068725" cy="694288"/>
                </a:xfrm>
                <a:prstGeom prst="rect">
                  <a:avLst/>
                </a:prstGeom>
                <a:blipFill>
                  <a:blip r:embed="rId10"/>
                  <a:stretch>
                    <a:fillRect b="-3448"/>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DD2C6087-8EBC-4FA6-950C-2608341BA9A8}"/>
                    </a:ext>
                  </a:extLst>
                </p:cNvPr>
                <p:cNvSpPr/>
                <p:nvPr/>
              </p:nvSpPr>
              <p:spPr>
                <a:xfrm>
                  <a:off x="492601" y="409470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0" name="矩形 99">
                  <a:extLst>
                    <a:ext uri="{FF2B5EF4-FFF2-40B4-BE49-F238E27FC236}">
                      <a16:creationId xmlns:a16="http://schemas.microsoft.com/office/drawing/2014/main" id="{DD2C6087-8EBC-4FA6-950C-2608341BA9A8}"/>
                    </a:ext>
                  </a:extLst>
                </p:cNvPr>
                <p:cNvSpPr>
                  <a:spLocks noRot="1" noChangeAspect="1" noMove="1" noResize="1" noEditPoints="1" noAdjustHandles="1" noChangeArrowheads="1" noChangeShapeType="1" noTextEdit="1"/>
                </p:cNvSpPr>
                <p:nvPr/>
              </p:nvSpPr>
              <p:spPr>
                <a:xfrm>
                  <a:off x="492601" y="4094707"/>
                  <a:ext cx="351680" cy="369332"/>
                </a:xfrm>
                <a:prstGeom prst="rect">
                  <a:avLst/>
                </a:prstGeom>
                <a:blipFill>
                  <a:blip r:embed="rId11"/>
                  <a:stretch>
                    <a:fillRect r="-8621"/>
                  </a:stretch>
                </a:blipFill>
              </p:spPr>
              <p:txBody>
                <a:bodyPr/>
                <a:lstStyle/>
                <a:p>
                  <a:r>
                    <a:rPr lang="zh-CN" altLang="en-US">
                      <a:noFill/>
                    </a:rPr>
                    <a:t> </a:t>
                  </a:r>
                </a:p>
              </p:txBody>
            </p:sp>
          </mc:Fallback>
        </mc:AlternateContent>
        <p:cxnSp>
          <p:nvCxnSpPr>
            <p:cNvPr id="101" name="连接符: 肘形 100">
              <a:extLst>
                <a:ext uri="{FF2B5EF4-FFF2-40B4-BE49-F238E27FC236}">
                  <a16:creationId xmlns:a16="http://schemas.microsoft.com/office/drawing/2014/main" id="{85D4D8C8-A482-46C6-BB87-7CABB574AFD7}"/>
                </a:ext>
              </a:extLst>
            </p:cNvPr>
            <p:cNvCxnSpPr>
              <a:cxnSpLocks/>
              <a:stCxn id="68" idx="1"/>
              <a:endCxn id="99" idx="1"/>
            </p:cNvCxnSpPr>
            <p:nvPr/>
          </p:nvCxnSpPr>
          <p:spPr>
            <a:xfrm rot="10800000" flipV="1">
              <a:off x="868428" y="2248041"/>
              <a:ext cx="12700" cy="2215997"/>
            </a:xfrm>
            <a:prstGeom prst="bentConnector3">
              <a:avLst>
                <a:gd name="adj1" fmla="val 26290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0E56214E-BFAB-4029-B051-35DEE6A805E3}"/>
                </a:ext>
              </a:extLst>
            </p:cNvPr>
            <p:cNvCxnSpPr>
              <a:cxnSpLocks/>
              <a:stCxn id="65" idx="2"/>
              <a:endCxn id="99" idx="0"/>
            </p:cNvCxnSpPr>
            <p:nvPr/>
          </p:nvCxnSpPr>
          <p:spPr>
            <a:xfrm>
              <a:off x="1902791" y="3849805"/>
              <a:ext cx="0" cy="2670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164B2431-CF18-4F09-AC65-076929F1BA7B}"/>
                </a:ext>
              </a:extLst>
            </p:cNvPr>
            <p:cNvCxnSpPr>
              <a:cxnSpLocks/>
            </p:cNvCxnSpPr>
            <p:nvPr/>
          </p:nvCxnSpPr>
          <p:spPr>
            <a:xfrm>
              <a:off x="2937153" y="3477761"/>
              <a:ext cx="226699" cy="202526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a:extLst>
                <a:ext uri="{FF2B5EF4-FFF2-40B4-BE49-F238E27FC236}">
                  <a16:creationId xmlns:a16="http://schemas.microsoft.com/office/drawing/2014/main" id="{ADAA1ECC-05DE-4258-A230-79010EA2572C}"/>
                </a:ext>
              </a:extLst>
            </p:cNvPr>
            <p:cNvCxnSpPr>
              <a:cxnSpLocks/>
              <a:stCxn id="99" idx="2"/>
              <a:endCxn id="66" idx="1"/>
            </p:cNvCxnSpPr>
            <p:nvPr/>
          </p:nvCxnSpPr>
          <p:spPr>
            <a:xfrm rot="5400000" flipH="1">
              <a:off x="-503518" y="2404874"/>
              <a:ext cx="3778258" cy="1034361"/>
            </a:xfrm>
            <a:prstGeom prst="bentConnector4">
              <a:avLst>
                <a:gd name="adj1" fmla="val -6050"/>
                <a:gd name="adj2" fmla="val 1478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404F5AFB-5EAB-4DE3-B2D4-4ABC352926D3}"/>
                </a:ext>
              </a:extLst>
            </p:cNvPr>
            <p:cNvCxnSpPr>
              <a:cxnSpLocks/>
            </p:cNvCxnSpPr>
            <p:nvPr/>
          </p:nvCxnSpPr>
          <p:spPr>
            <a:xfrm>
              <a:off x="2506848" y="4812265"/>
              <a:ext cx="0" cy="38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EBF25A06-41FD-4AB4-B0B4-AC367ECE6609}"/>
                    </a:ext>
                  </a:extLst>
                </p:cNvPr>
                <p:cNvSpPr txBox="1"/>
                <p:nvPr/>
              </p:nvSpPr>
              <p:spPr>
                <a:xfrm>
                  <a:off x="1623909" y="5141024"/>
                  <a:ext cx="1257395"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𝑏𝑐𝑑𝑒𝑓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106" name="文本框 105">
                  <a:extLst>
                    <a:ext uri="{FF2B5EF4-FFF2-40B4-BE49-F238E27FC236}">
                      <a16:creationId xmlns:a16="http://schemas.microsoft.com/office/drawing/2014/main" id="{EBF25A06-41FD-4AB4-B0B4-AC367ECE6609}"/>
                    </a:ext>
                  </a:extLst>
                </p:cNvPr>
                <p:cNvSpPr txBox="1">
                  <a:spLocks noRot="1" noChangeAspect="1" noMove="1" noResize="1" noEditPoints="1" noAdjustHandles="1" noChangeArrowheads="1" noChangeShapeType="1" noTextEdit="1"/>
                </p:cNvSpPr>
                <p:nvPr/>
              </p:nvSpPr>
              <p:spPr>
                <a:xfrm>
                  <a:off x="1623909" y="5141024"/>
                  <a:ext cx="1257395" cy="369332"/>
                </a:xfrm>
                <a:prstGeom prst="rect">
                  <a:avLst/>
                </a:prstGeom>
                <a:blipFill>
                  <a:blip r:embed="rId12"/>
                  <a:stretch>
                    <a:fillRect l="-1456" t="-11475" r="-339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45DCA18C-5526-4E92-9B07-CD25BE3AE3CD}"/>
                    </a:ext>
                  </a:extLst>
                </p:cNvPr>
                <p:cNvSpPr txBox="1"/>
                <p:nvPr/>
              </p:nvSpPr>
              <p:spPr>
                <a:xfrm>
                  <a:off x="2361354" y="5481491"/>
                  <a:ext cx="115159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𝑏𝑑𝑒𝑓</m:t>
                      </m:r>
                    </m:oMath>
                  </a14:m>
                  <a:r>
                    <a:rPr lang="zh-CN" altLang="en-US" dirty="0">
                      <a:latin typeface="宋体" panose="02010600030101010101" pitchFamily="2" charset="-122"/>
                      <a:ea typeface="宋体" panose="02010600030101010101" pitchFamily="2" charset="-122"/>
                    </a:rPr>
                    <a:t>活跃</a:t>
                  </a:r>
                </a:p>
              </p:txBody>
            </p:sp>
          </mc:Choice>
          <mc:Fallback xmlns="">
            <p:sp>
              <p:nvSpPr>
                <p:cNvPr id="107" name="文本框 106">
                  <a:extLst>
                    <a:ext uri="{FF2B5EF4-FFF2-40B4-BE49-F238E27FC236}">
                      <a16:creationId xmlns:a16="http://schemas.microsoft.com/office/drawing/2014/main" id="{45DCA18C-5526-4E92-9B07-CD25BE3AE3CD}"/>
                    </a:ext>
                  </a:extLst>
                </p:cNvPr>
                <p:cNvSpPr txBox="1">
                  <a:spLocks noRot="1" noChangeAspect="1" noMove="1" noResize="1" noEditPoints="1" noAdjustHandles="1" noChangeArrowheads="1" noChangeShapeType="1" noTextEdit="1"/>
                </p:cNvSpPr>
                <p:nvPr/>
              </p:nvSpPr>
              <p:spPr>
                <a:xfrm>
                  <a:off x="2361354" y="5481491"/>
                  <a:ext cx="1151597" cy="369332"/>
                </a:xfrm>
                <a:prstGeom prst="rect">
                  <a:avLst/>
                </a:prstGeom>
                <a:blipFill>
                  <a:blip r:embed="rId13"/>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1D61022B-9813-40B1-AF73-DBD2E406E749}"/>
                  </a:ext>
                </a:extLst>
              </p:cNvPr>
              <p:cNvSpPr/>
              <p:nvPr/>
            </p:nvSpPr>
            <p:spPr>
              <a:xfrm>
                <a:off x="3059832" y="1078226"/>
                <a:ext cx="5760607" cy="1200329"/>
              </a:xfrm>
              <a:prstGeom prst="rect">
                <a:avLst/>
              </a:prstGeom>
              <a:ln>
                <a:noFill/>
              </a:ln>
            </p:spPr>
            <p:txBody>
              <a:bodyPr wrap="square">
                <a:spAutoFit/>
              </a:bodyPr>
              <a:lstStyle/>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smtClean="0">
                        <a:latin typeface="Cambria Math" panose="02040503050406030204" pitchFamily="18" charset="0"/>
                        <a:ea typeface="微软雅黑" panose="020B0503020204020204" pitchFamily="34" charset="-122"/>
                      </a:rPr>
                      <m:t>, </m:t>
                    </m:r>
                    <m:r>
                      <a:rPr lang="en-US" altLang="zh-CN" i="1" smtClean="0">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e>
                    </m:d>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6286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ea typeface="微软雅黑" panose="020B0503020204020204" pitchFamily="34" charset="-122"/>
                      </a:rPr>
                      <m:t>𝑜𝑢𝑡𝐿𝑣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𝑖𝑛𝐿𝑣</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𝐵</m:t>
                        </m:r>
                      </m:e>
                      <m:sub>
                        <m:r>
                          <a:rPr lang="en-US" altLang="zh-CN" i="1">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𝑒</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𝑓</m:t>
                    </m:r>
                    <m:r>
                      <a:rPr lang="en-US" altLang="zh-CN" i="1">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108" name="矩形 107">
                <a:extLst>
                  <a:ext uri="{FF2B5EF4-FFF2-40B4-BE49-F238E27FC236}">
                    <a16:creationId xmlns:a16="http://schemas.microsoft.com/office/drawing/2014/main" id="{1D61022B-9813-40B1-AF73-DBD2E406E749}"/>
                  </a:ext>
                </a:extLst>
              </p:cNvPr>
              <p:cNvSpPr>
                <a:spLocks noRot="1" noChangeAspect="1" noMove="1" noResize="1" noEditPoints="1" noAdjustHandles="1" noChangeArrowheads="1" noChangeShapeType="1" noTextEdit="1"/>
              </p:cNvSpPr>
              <p:nvPr/>
            </p:nvSpPr>
            <p:spPr>
              <a:xfrm>
                <a:off x="3059832" y="1078226"/>
                <a:ext cx="5760607" cy="1200329"/>
              </a:xfrm>
              <a:prstGeom prst="rect">
                <a:avLst/>
              </a:prstGeom>
              <a:blipFill>
                <a:blip r:embed="rId14"/>
                <a:stretch>
                  <a:fillRect t="-1015" b="-558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2E1056B6-2C84-4269-899C-A7D46451011A}"/>
                  </a:ext>
                </a:extLst>
              </p:cNvPr>
              <p:cNvSpPr/>
              <p:nvPr/>
            </p:nvSpPr>
            <p:spPr bwMode="auto">
              <a:xfrm>
                <a:off x="3203848" y="27173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21.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𝑒</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𝑒𝑐𝑥</m:t>
                    </m:r>
                  </m:oMath>
                </a14:m>
                <a:endParaRPr lang="zh-CN" altLang="en-US" b="0" i="1" dirty="0">
                  <a:latin typeface="Cambria Math" panose="02040503050406030204" pitchFamily="18" charset="0"/>
                </a:endParaRPr>
              </a:p>
            </p:txBody>
          </p:sp>
        </mc:Choice>
        <mc:Fallback xmlns="">
          <p:sp>
            <p:nvSpPr>
              <p:cNvPr id="109" name="矩形 108">
                <a:extLst>
                  <a:ext uri="{FF2B5EF4-FFF2-40B4-BE49-F238E27FC236}">
                    <a16:creationId xmlns:a16="http://schemas.microsoft.com/office/drawing/2014/main" id="{2E1056B6-2C84-4269-899C-A7D46451011A}"/>
                  </a:ext>
                </a:extLst>
              </p:cNvPr>
              <p:cNvSpPr>
                <a:spLocks noRot="1" noChangeAspect="1" noMove="1" noResize="1" noEditPoints="1" noAdjustHandles="1" noChangeArrowheads="1" noChangeShapeType="1" noTextEdit="1"/>
              </p:cNvSpPr>
              <p:nvPr/>
            </p:nvSpPr>
            <p:spPr bwMode="auto">
              <a:xfrm>
                <a:off x="3203848" y="2717397"/>
                <a:ext cx="2565292" cy="360040"/>
              </a:xfrm>
              <a:prstGeom prst="rect">
                <a:avLst/>
              </a:prstGeom>
              <a:blipFill>
                <a:blip r:embed="rId15"/>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EC3049E-21A4-4F10-A660-6F067A70C8BF}"/>
                  </a:ext>
                </a:extLst>
              </p:cNvPr>
              <p:cNvSpPr/>
              <p:nvPr/>
            </p:nvSpPr>
            <p:spPr bwMode="auto">
              <a:xfrm>
                <a:off x="3203848" y="37975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24. </a:t>
                </a:r>
                <a14:m>
                  <m:oMath xmlns:m="http://schemas.openxmlformats.org/officeDocument/2006/math">
                    <m:r>
                      <a:rPr lang="en-US" altLang="zh-CN" i="1">
                        <a:latin typeface="Cambria Math" panose="02040503050406030204" pitchFamily="18" charset="0"/>
                      </a:rPr>
                      <m:t>𝑐𝑚𝑝</m:t>
                    </m:r>
                    <m:r>
                      <a:rPr lang="en-US" altLang="zh-CN" i="1">
                        <a:latin typeface="Cambria Math" panose="02040503050406030204" pitchFamily="18" charset="0"/>
                      </a:rPr>
                      <m:t> </m:t>
                    </m:r>
                    <m:r>
                      <a:rPr lang="en-US" altLang="zh-CN" i="1">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𝑒𝑐𝑥</m:t>
                    </m:r>
                  </m:oMath>
                </a14:m>
                <a:endParaRPr lang="zh-CN" altLang="en-US" b="0" i="1" dirty="0">
                  <a:latin typeface="Cambria Math" panose="02040503050406030204" pitchFamily="18" charset="0"/>
                </a:endParaRPr>
              </a:p>
            </p:txBody>
          </p:sp>
        </mc:Choice>
        <mc:Fallback xmlns="">
          <p:sp>
            <p:nvSpPr>
              <p:cNvPr id="110" name="矩形 109">
                <a:extLst>
                  <a:ext uri="{FF2B5EF4-FFF2-40B4-BE49-F238E27FC236}">
                    <a16:creationId xmlns:a16="http://schemas.microsoft.com/office/drawing/2014/main" id="{EEC3049E-21A4-4F10-A660-6F067A70C8BF}"/>
                  </a:ext>
                </a:extLst>
              </p:cNvPr>
              <p:cNvSpPr>
                <a:spLocks noRot="1" noChangeAspect="1" noMove="1" noResize="1" noEditPoints="1" noAdjustHandles="1" noChangeArrowheads="1" noChangeShapeType="1" noTextEdit="1"/>
              </p:cNvSpPr>
              <p:nvPr/>
            </p:nvSpPr>
            <p:spPr bwMode="auto">
              <a:xfrm>
                <a:off x="3203848" y="3797517"/>
                <a:ext cx="2565292" cy="360040"/>
              </a:xfrm>
              <a:prstGeom prst="rect">
                <a:avLst/>
              </a:prstGeom>
              <a:blipFill>
                <a:blip r:embed="rId16"/>
                <a:stretch>
                  <a:fillRect l="-1896" t="-8197" b="-2459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59FB2F3D-4305-4FC9-972E-39279FB4A696}"/>
                  </a:ext>
                </a:extLst>
              </p:cNvPr>
              <p:cNvSpPr/>
              <p:nvPr/>
            </p:nvSpPr>
            <p:spPr bwMode="auto">
              <a:xfrm>
                <a:off x="3203848" y="41575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25. </a:t>
                </a:r>
                <a14:m>
                  <m:oMath xmlns:m="http://schemas.openxmlformats.org/officeDocument/2006/math">
                    <m:r>
                      <a:rPr lang="en-US" altLang="zh-CN" i="1">
                        <a:latin typeface="Cambria Math" panose="02040503050406030204" pitchFamily="18" charset="0"/>
                      </a:rPr>
                      <m:t>𝑗</m:t>
                    </m:r>
                    <m:r>
                      <a:rPr lang="en-US" altLang="zh-CN" b="0" i="1" smtClean="0">
                        <a:latin typeface="Cambria Math" panose="02040503050406030204" pitchFamily="18" charset="0"/>
                      </a:rPr>
                      <m:t>𝑔</m:t>
                    </m:r>
                    <m:r>
                      <a:rPr lang="en-US" altLang="zh-CN" i="1">
                        <a:latin typeface="Cambria Math" panose="02040503050406030204" pitchFamily="18" charset="0"/>
                      </a:rPr>
                      <m:t> ?1</m:t>
                    </m:r>
                    <m:r>
                      <a:rPr lang="en-US" altLang="zh-CN" b="0" i="1" smtClean="0">
                        <a:latin typeface="Cambria Math" panose="02040503050406030204" pitchFamily="18" charset="0"/>
                      </a:rPr>
                      <m:t>17</m:t>
                    </m:r>
                  </m:oMath>
                </a14:m>
                <a:endParaRPr lang="zh-CN" altLang="en-US" b="0" i="1" dirty="0">
                  <a:latin typeface="Cambria Math" panose="02040503050406030204" pitchFamily="18" charset="0"/>
                </a:endParaRPr>
              </a:p>
            </p:txBody>
          </p:sp>
        </mc:Choice>
        <mc:Fallback xmlns="">
          <p:sp>
            <p:nvSpPr>
              <p:cNvPr id="123" name="矩形 122">
                <a:extLst>
                  <a:ext uri="{FF2B5EF4-FFF2-40B4-BE49-F238E27FC236}">
                    <a16:creationId xmlns:a16="http://schemas.microsoft.com/office/drawing/2014/main" id="{59FB2F3D-4305-4FC9-972E-39279FB4A696}"/>
                  </a:ext>
                </a:extLst>
              </p:cNvPr>
              <p:cNvSpPr>
                <a:spLocks noRot="1" noChangeAspect="1" noMove="1" noResize="1" noEditPoints="1" noAdjustHandles="1" noChangeArrowheads="1" noChangeShapeType="1" noTextEdit="1"/>
              </p:cNvSpPr>
              <p:nvPr/>
            </p:nvSpPr>
            <p:spPr bwMode="auto">
              <a:xfrm>
                <a:off x="3203848" y="4157557"/>
                <a:ext cx="2565292" cy="360040"/>
              </a:xfrm>
              <a:prstGeom prst="rect">
                <a:avLst/>
              </a:prstGeom>
              <a:blipFill>
                <a:blip r:embed="rId17"/>
                <a:stretch>
                  <a:fillRect l="-189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097970D2-1A45-4499-B14F-C1418F991FF2}"/>
                  </a:ext>
                </a:extLst>
              </p:cNvPr>
              <p:cNvSpPr/>
              <p:nvPr/>
            </p:nvSpPr>
            <p:spPr bwMode="auto">
              <a:xfrm>
                <a:off x="3203848" y="2276872"/>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𝑒𝑐𝑥</m:t>
                      </m:r>
                      <m:r>
                        <a:rPr lang="en-US" altLang="zh-CN" b="0" i="1" smtClean="0">
                          <a:solidFill>
                            <a:schemeClr val="bg1"/>
                          </a:solidFill>
                          <a:latin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142" name="矩形 141">
                <a:extLst>
                  <a:ext uri="{FF2B5EF4-FFF2-40B4-BE49-F238E27FC236}">
                    <a16:creationId xmlns:a16="http://schemas.microsoft.com/office/drawing/2014/main" id="{097970D2-1A45-4499-B14F-C1418F991FF2}"/>
                  </a:ext>
                </a:extLst>
              </p:cNvPr>
              <p:cNvSpPr>
                <a:spLocks noRot="1" noChangeAspect="1" noMove="1" noResize="1" noEditPoints="1" noAdjustHandles="1" noChangeArrowheads="1" noChangeShapeType="1" noTextEdit="1"/>
              </p:cNvSpPr>
              <p:nvPr/>
            </p:nvSpPr>
            <p:spPr bwMode="auto">
              <a:xfrm>
                <a:off x="3203848" y="2276872"/>
                <a:ext cx="5688628" cy="360040"/>
              </a:xfrm>
              <a:prstGeom prst="rect">
                <a:avLst/>
              </a:prstGeom>
              <a:blipFill>
                <a:blip r:embed="rId18"/>
                <a:stretch>
                  <a:fillRect b="-16393"/>
                </a:stretch>
              </a:blipFill>
              <a:ln w="9525">
                <a:solidFill>
                  <a:schemeClr val="tx1"/>
                </a:solidFill>
                <a:miter lim="800000"/>
                <a:headEnd/>
                <a:tailEnd/>
              </a:ln>
            </p:spPr>
            <p:txBody>
              <a:bodyPr/>
              <a:lstStyle/>
              <a:p>
                <a:r>
                  <a:rPr lang="zh-CN" altLang="en-US">
                    <a:noFill/>
                  </a:rPr>
                  <a:t> </a:t>
                </a:r>
              </a:p>
            </p:txBody>
          </p:sp>
        </mc:Fallback>
      </mc:AlternateContent>
      <p:sp>
        <p:nvSpPr>
          <p:cNvPr id="143" name="矩形 142">
            <a:extLst>
              <a:ext uri="{FF2B5EF4-FFF2-40B4-BE49-F238E27FC236}">
                <a16:creationId xmlns:a16="http://schemas.microsoft.com/office/drawing/2014/main" id="{6A88DE7B-5CA4-47D1-B96E-FAAA63EB253E}"/>
              </a:ext>
            </a:extLst>
          </p:cNvPr>
          <p:cNvSpPr/>
          <p:nvPr/>
        </p:nvSpPr>
        <p:spPr bwMode="auto">
          <a:xfrm>
            <a:off x="627344" y="4409451"/>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grpSp>
        <p:nvGrpSpPr>
          <p:cNvPr id="3" name="组合 2">
            <a:extLst>
              <a:ext uri="{FF2B5EF4-FFF2-40B4-BE49-F238E27FC236}">
                <a16:creationId xmlns:a16="http://schemas.microsoft.com/office/drawing/2014/main" id="{47B78AFE-1DD5-4683-8EA0-CE756D9270B7}"/>
              </a:ext>
            </a:extLst>
          </p:cNvPr>
          <p:cNvGrpSpPr/>
          <p:nvPr/>
        </p:nvGrpSpPr>
        <p:grpSpPr>
          <a:xfrm>
            <a:off x="2120273" y="4392869"/>
            <a:ext cx="1151597" cy="2373062"/>
            <a:chOff x="3875248" y="4409451"/>
            <a:chExt cx="1151597" cy="2373062"/>
          </a:xfrm>
        </p:grpSpPr>
        <p:cxnSp>
          <p:nvCxnSpPr>
            <p:cNvPr id="61" name="连接符: 肘形 60">
              <a:extLst>
                <a:ext uri="{FF2B5EF4-FFF2-40B4-BE49-F238E27FC236}">
                  <a16:creationId xmlns:a16="http://schemas.microsoft.com/office/drawing/2014/main" id="{0F6FD69A-76CB-42DB-9FA1-47E6FCFCFA48}"/>
                </a:ext>
              </a:extLst>
            </p:cNvPr>
            <p:cNvCxnSpPr>
              <a:cxnSpLocks/>
            </p:cNvCxnSpPr>
            <p:nvPr/>
          </p:nvCxnSpPr>
          <p:spPr>
            <a:xfrm>
              <a:off x="4451047" y="4409451"/>
              <a:ext cx="226699" cy="202526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53C02EB-3C12-442B-A2D3-3D9A5415EBAD}"/>
                    </a:ext>
                  </a:extLst>
                </p:cNvPr>
                <p:cNvSpPr txBox="1"/>
                <p:nvPr/>
              </p:nvSpPr>
              <p:spPr>
                <a:xfrm>
                  <a:off x="3875248" y="6413181"/>
                  <a:ext cx="1151597" cy="369332"/>
                </a:xfrm>
                <a:prstGeom prst="rect">
                  <a:avLst/>
                </a:prstGeom>
                <a:noFill/>
              </p:spPr>
              <p:txBody>
                <a:bodyPr wrap="none" rtlCol="0">
                  <a:spAutoFit/>
                </a:bodyPr>
                <a:lstStyle/>
                <a:p>
                  <a14:m>
                    <m:oMath xmlns:m="http://schemas.openxmlformats.org/officeDocument/2006/math">
                      <m:r>
                        <a:rPr lang="en-US" altLang="zh-CN" b="0" i="1" smtClean="0">
                          <a:solidFill>
                            <a:srgbClr val="FF0000"/>
                          </a:solidFill>
                          <a:latin typeface="Cambria Math" panose="02040503050406030204" pitchFamily="18" charset="0"/>
                        </a:rPr>
                        <m:t>𝑏𝑑𝑒𝑓</m:t>
                      </m:r>
                    </m:oMath>
                  </a14:m>
                  <a:r>
                    <a:rPr lang="zh-CN" altLang="en-US" dirty="0">
                      <a:solidFill>
                        <a:srgbClr val="FF0000"/>
                      </a:solidFill>
                      <a:latin typeface="宋体" panose="02010600030101010101" pitchFamily="2" charset="-122"/>
                      <a:ea typeface="宋体" panose="02010600030101010101" pitchFamily="2" charset="-122"/>
                    </a:rPr>
                    <a:t>活跃</a:t>
                  </a:r>
                </a:p>
              </p:txBody>
            </p:sp>
          </mc:Choice>
          <mc:Fallback xmlns="">
            <p:sp>
              <p:nvSpPr>
                <p:cNvPr id="62" name="文本框 61">
                  <a:extLst>
                    <a:ext uri="{FF2B5EF4-FFF2-40B4-BE49-F238E27FC236}">
                      <a16:creationId xmlns:a16="http://schemas.microsoft.com/office/drawing/2014/main" id="{653C02EB-3C12-442B-A2D3-3D9A5415EBAD}"/>
                    </a:ext>
                  </a:extLst>
                </p:cNvPr>
                <p:cNvSpPr txBox="1">
                  <a:spLocks noRot="1" noChangeAspect="1" noMove="1" noResize="1" noEditPoints="1" noAdjustHandles="1" noChangeArrowheads="1" noChangeShapeType="1" noTextEdit="1"/>
                </p:cNvSpPr>
                <p:nvPr/>
              </p:nvSpPr>
              <p:spPr>
                <a:xfrm>
                  <a:off x="3875248" y="6413181"/>
                  <a:ext cx="1151597" cy="369332"/>
                </a:xfrm>
                <a:prstGeom prst="rect">
                  <a:avLst/>
                </a:prstGeom>
                <a:blipFill>
                  <a:blip r:embed="rId19"/>
                  <a:stretch>
                    <a:fillRect l="-1587" t="-11475" r="-3704"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BD1DA553-2217-49FC-97B1-1E3764AB1A4E}"/>
                  </a:ext>
                </a:extLst>
              </p:cNvPr>
              <p:cNvSpPr/>
              <p:nvPr/>
            </p:nvSpPr>
            <p:spPr bwMode="auto">
              <a:xfrm>
                <a:off x="3203848" y="30774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22.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𝑏</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67" name="矩形 66">
                <a:extLst>
                  <a:ext uri="{FF2B5EF4-FFF2-40B4-BE49-F238E27FC236}">
                    <a16:creationId xmlns:a16="http://schemas.microsoft.com/office/drawing/2014/main" id="{BD1DA553-2217-49FC-97B1-1E3764AB1A4E}"/>
                  </a:ext>
                </a:extLst>
              </p:cNvPr>
              <p:cNvSpPr>
                <a:spLocks noRot="1" noChangeAspect="1" noMove="1" noResize="1" noEditPoints="1" noAdjustHandles="1" noChangeArrowheads="1" noChangeShapeType="1" noTextEdit="1"/>
              </p:cNvSpPr>
              <p:nvPr/>
            </p:nvSpPr>
            <p:spPr bwMode="auto">
              <a:xfrm>
                <a:off x="3203848" y="3077437"/>
                <a:ext cx="2565292" cy="360040"/>
              </a:xfrm>
              <a:prstGeom prst="rect">
                <a:avLst/>
              </a:prstGeom>
              <a:blipFill>
                <a:blip r:embed="rId20"/>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4094A9BE-1A25-47AF-873F-DC2FF3101DA4}"/>
                  </a:ext>
                </a:extLst>
              </p:cNvPr>
              <p:cNvSpPr/>
              <p:nvPr/>
            </p:nvSpPr>
            <p:spPr bwMode="auto">
              <a:xfrm>
                <a:off x="3203848" y="34374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23.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4094A9BE-1A25-47AF-873F-DC2FF3101DA4}"/>
                  </a:ext>
                </a:extLst>
              </p:cNvPr>
              <p:cNvSpPr>
                <a:spLocks noRot="1" noChangeAspect="1" noMove="1" noResize="1" noEditPoints="1" noAdjustHandles="1" noChangeArrowheads="1" noChangeShapeType="1" noTextEdit="1"/>
              </p:cNvSpPr>
              <p:nvPr/>
            </p:nvSpPr>
            <p:spPr bwMode="auto">
              <a:xfrm>
                <a:off x="3203848" y="3437477"/>
                <a:ext cx="2565292" cy="360040"/>
              </a:xfrm>
              <a:prstGeom prst="rect">
                <a:avLst/>
              </a:prstGeom>
              <a:blipFill>
                <a:blip r:embed="rId21"/>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CFC44259-E4BF-4276-B2F9-3759D8D8B324}"/>
                  </a:ext>
                </a:extLst>
              </p:cNvPr>
              <p:cNvSpPr/>
              <p:nvPr/>
            </p:nvSpPr>
            <p:spPr bwMode="auto">
              <a:xfrm>
                <a:off x="3203848" y="2276872"/>
                <a:ext cx="5688628" cy="360040"/>
              </a:xfrm>
              <a:prstGeom prst="rect">
                <a:avLst/>
              </a:prstGeom>
              <a:solidFill>
                <a:srgbClr val="4472C4"/>
              </a:solidFill>
              <a:ln w="9525">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𝑅𝑣𝑎𝑙</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𝑒𝑐𝑥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𝐴𝑣𝑎𝑙</m:t>
                      </m:r>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𝑒</m:t>
                          </m:r>
                        </m:e>
                      </m:d>
                      <m:r>
                        <a:rPr lang="en-US" altLang="zh-CN" b="0" i="1" smtClean="0">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m:t>
                      </m:r>
                    </m:oMath>
                  </m:oMathPara>
                </a14:m>
                <a:endParaRPr lang="zh-CN" altLang="en-US" b="0" i="1" dirty="0">
                  <a:solidFill>
                    <a:schemeClr val="bg1"/>
                  </a:solidFill>
                  <a:latin typeface="Cambria Math" panose="02040503050406030204" pitchFamily="18" charset="0"/>
                </a:endParaRPr>
              </a:p>
            </p:txBody>
          </p:sp>
        </mc:Choice>
        <mc:Fallback xmlns="">
          <p:sp>
            <p:nvSpPr>
              <p:cNvPr id="71" name="矩形 70">
                <a:extLst>
                  <a:ext uri="{FF2B5EF4-FFF2-40B4-BE49-F238E27FC236}">
                    <a16:creationId xmlns:a16="http://schemas.microsoft.com/office/drawing/2014/main" id="{CFC44259-E4BF-4276-B2F9-3759D8D8B324}"/>
                  </a:ext>
                </a:extLst>
              </p:cNvPr>
              <p:cNvSpPr>
                <a:spLocks noRot="1" noChangeAspect="1" noMove="1" noResize="1" noEditPoints="1" noAdjustHandles="1" noChangeArrowheads="1" noChangeShapeType="1" noTextEdit="1"/>
              </p:cNvSpPr>
              <p:nvPr/>
            </p:nvSpPr>
            <p:spPr bwMode="auto">
              <a:xfrm>
                <a:off x="3203848" y="2276872"/>
                <a:ext cx="5688628" cy="360040"/>
              </a:xfrm>
              <a:prstGeom prst="rect">
                <a:avLst/>
              </a:prstGeom>
              <a:blipFill>
                <a:blip r:embed="rId22"/>
                <a:stretch>
                  <a:fillRect b="-1639"/>
                </a:stretch>
              </a:blipFill>
              <a:ln w="9525">
                <a:solidFill>
                  <a:schemeClr val="tx1"/>
                </a:solidFill>
                <a:miter lim="800000"/>
                <a:headEnd/>
                <a:tailEnd/>
              </a:ln>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FFFF8F8F-3600-4D9F-BCE6-0E667C2FA208}"/>
              </a:ext>
            </a:extLst>
          </p:cNvPr>
          <p:cNvSpPr/>
          <p:nvPr/>
        </p:nvSpPr>
        <p:spPr bwMode="auto">
          <a:xfrm>
            <a:off x="627344" y="5093672"/>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9F1F2E77-BA59-4C94-AFC1-5DBBDC7EB53B}"/>
                  </a:ext>
                </a:extLst>
              </p:cNvPr>
              <p:cNvSpPr/>
              <p:nvPr/>
            </p:nvSpPr>
            <p:spPr bwMode="auto">
              <a:xfrm>
                <a:off x="3203848" y="45175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26.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09:</m:t>
                    </m:r>
                  </m:oMath>
                </a14:m>
                <a:endParaRPr lang="zh-CN" altLang="en-US" b="0" i="1"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9F1F2E77-BA59-4C94-AFC1-5DBBDC7EB53B}"/>
                  </a:ext>
                </a:extLst>
              </p:cNvPr>
              <p:cNvSpPr>
                <a:spLocks noRot="1" noChangeAspect="1" noMove="1" noResize="1" noEditPoints="1" noAdjustHandles="1" noChangeArrowheads="1" noChangeShapeType="1" noTextEdit="1"/>
              </p:cNvSpPr>
              <p:nvPr/>
            </p:nvSpPr>
            <p:spPr bwMode="auto">
              <a:xfrm>
                <a:off x="3203848" y="4517597"/>
                <a:ext cx="2565292" cy="360040"/>
              </a:xfrm>
              <a:prstGeom prst="rect">
                <a:avLst/>
              </a:prstGeom>
              <a:blipFill>
                <a:blip r:embed="rId23"/>
                <a:stretch>
                  <a:fillRect l="-189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2662CF4B-CBA1-4031-B4CF-18F0AA05F213}"/>
                  </a:ext>
                </a:extLst>
              </p:cNvPr>
              <p:cNvSpPr/>
              <p:nvPr/>
            </p:nvSpPr>
            <p:spPr bwMode="auto">
              <a:xfrm>
                <a:off x="3203848" y="48776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27. </a:t>
                </a:r>
                <a14:m>
                  <m:oMath xmlns:m="http://schemas.openxmlformats.org/officeDocument/2006/math">
                    <m:r>
                      <a:rPr lang="en-US" altLang="zh-CN" i="1" smtClean="0">
                        <a:latin typeface="Cambria Math" panose="02040503050406030204" pitchFamily="18" charset="0"/>
                      </a:rPr>
                      <m:t>𝑚</m:t>
                    </m:r>
                    <m:r>
                      <a:rPr lang="en-US" altLang="zh-CN" b="0" i="1" smtClean="0">
                        <a:latin typeface="Cambria Math" panose="02040503050406030204" pitchFamily="18" charset="0"/>
                      </a:rPr>
                      <m:t>𝑜𝑣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74" name="矩形 73">
                <a:extLst>
                  <a:ext uri="{FF2B5EF4-FFF2-40B4-BE49-F238E27FC236}">
                    <a16:creationId xmlns:a16="http://schemas.microsoft.com/office/drawing/2014/main" id="{2662CF4B-CBA1-4031-B4CF-18F0AA05F213}"/>
                  </a:ext>
                </a:extLst>
              </p:cNvPr>
              <p:cNvSpPr>
                <a:spLocks noRot="1" noChangeAspect="1" noMove="1" noResize="1" noEditPoints="1" noAdjustHandles="1" noChangeArrowheads="1" noChangeShapeType="1" noTextEdit="1"/>
              </p:cNvSpPr>
              <p:nvPr/>
            </p:nvSpPr>
            <p:spPr bwMode="auto">
              <a:xfrm>
                <a:off x="3203848" y="4877637"/>
                <a:ext cx="2565292" cy="360040"/>
              </a:xfrm>
              <a:prstGeom prst="rect">
                <a:avLst/>
              </a:prstGeom>
              <a:blipFill>
                <a:blip r:embed="rId24"/>
                <a:stretch>
                  <a:fillRect l="-1896" t="-8197" b="-26230"/>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9C7D920B-EE16-4CEE-A1D6-B3A352D963CD}"/>
                  </a:ext>
                </a:extLst>
              </p:cNvPr>
              <p:cNvSpPr/>
              <p:nvPr/>
            </p:nvSpPr>
            <p:spPr bwMode="auto">
              <a:xfrm>
                <a:off x="3203848" y="523767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28. </a:t>
                </a:r>
                <a14:m>
                  <m:oMath xmlns:m="http://schemas.openxmlformats.org/officeDocument/2006/math">
                    <m:r>
                      <a:rPr lang="en-US" altLang="zh-CN" i="1" smtClean="0">
                        <a:latin typeface="Cambria Math" panose="02040503050406030204" pitchFamily="18" charset="0"/>
                      </a:rPr>
                      <m:t>𝑎</m:t>
                    </m:r>
                    <m:r>
                      <a:rPr lang="en-US" altLang="zh-CN" b="0" i="1" smtClean="0">
                        <a:latin typeface="Cambria Math" panose="02040503050406030204" pitchFamily="18" charset="0"/>
                      </a:rPr>
                      <m:t>𝑑𝑑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𝑒𝑏𝑥</m:t>
                    </m:r>
                    <m:r>
                      <a:rPr lang="en-US" altLang="zh-CN" b="0" i="1" smtClean="0">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𝑐</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9C7D920B-EE16-4CEE-A1D6-B3A352D963CD}"/>
                  </a:ext>
                </a:extLst>
              </p:cNvPr>
              <p:cNvSpPr>
                <a:spLocks noRot="1" noChangeAspect="1" noMove="1" noResize="1" noEditPoints="1" noAdjustHandles="1" noChangeArrowheads="1" noChangeShapeType="1" noTextEdit="1"/>
              </p:cNvSpPr>
              <p:nvPr/>
            </p:nvSpPr>
            <p:spPr bwMode="auto">
              <a:xfrm>
                <a:off x="3203848" y="5237677"/>
                <a:ext cx="2565292" cy="360040"/>
              </a:xfrm>
              <a:prstGeom prst="rect">
                <a:avLst/>
              </a:prstGeom>
              <a:blipFill>
                <a:blip r:embed="rId25"/>
                <a:stretch>
                  <a:fillRect l="-1896" t="-9836" b="-27869"/>
                </a:stretch>
              </a:blipFill>
              <a:ln w="9525">
                <a:solidFill>
                  <a:schemeClr val="tx1"/>
                </a:solidFill>
                <a:miter lim="800000"/>
                <a:headEnd/>
                <a:tailEnd/>
              </a:ln>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E5108499-9231-46CA-B375-3D45AE44D60B}"/>
              </a:ext>
            </a:extLst>
          </p:cNvPr>
          <p:cNvSpPr/>
          <p:nvPr/>
        </p:nvSpPr>
        <p:spPr bwMode="auto">
          <a:xfrm>
            <a:off x="627344" y="5399267"/>
            <a:ext cx="2062370" cy="305595"/>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grpSp>
        <p:nvGrpSpPr>
          <p:cNvPr id="4" name="组合 3">
            <a:extLst>
              <a:ext uri="{FF2B5EF4-FFF2-40B4-BE49-F238E27FC236}">
                <a16:creationId xmlns:a16="http://schemas.microsoft.com/office/drawing/2014/main" id="{CB395842-D3CF-4E7A-B575-24D328737F62}"/>
              </a:ext>
            </a:extLst>
          </p:cNvPr>
          <p:cNvGrpSpPr/>
          <p:nvPr/>
        </p:nvGrpSpPr>
        <p:grpSpPr>
          <a:xfrm>
            <a:off x="1382828" y="5725241"/>
            <a:ext cx="1257395" cy="698091"/>
            <a:chOff x="4080250" y="5720018"/>
            <a:chExt cx="1257395" cy="698091"/>
          </a:xfrm>
        </p:grpSpPr>
        <p:cxnSp>
          <p:nvCxnSpPr>
            <p:cNvPr id="77" name="直接箭头连接符 76">
              <a:extLst>
                <a:ext uri="{FF2B5EF4-FFF2-40B4-BE49-F238E27FC236}">
                  <a16:creationId xmlns:a16="http://schemas.microsoft.com/office/drawing/2014/main" id="{428707C4-323E-46F6-A9D6-B7D86D0ED7B8}"/>
                </a:ext>
              </a:extLst>
            </p:cNvPr>
            <p:cNvCxnSpPr>
              <a:cxnSpLocks/>
            </p:cNvCxnSpPr>
            <p:nvPr/>
          </p:nvCxnSpPr>
          <p:spPr>
            <a:xfrm>
              <a:off x="4963189" y="5720018"/>
              <a:ext cx="0" cy="3804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2802D9C-9B87-4DFF-A3B2-3954EF422DF2}"/>
                    </a:ext>
                  </a:extLst>
                </p:cNvPr>
                <p:cNvSpPr txBox="1"/>
                <p:nvPr/>
              </p:nvSpPr>
              <p:spPr>
                <a:xfrm>
                  <a:off x="4080250" y="6048777"/>
                  <a:ext cx="1257395" cy="369332"/>
                </a:xfrm>
                <a:prstGeom prst="rect">
                  <a:avLst/>
                </a:prstGeom>
                <a:noFill/>
              </p:spPr>
              <p:txBody>
                <a:bodyPr wrap="none" rtlCol="0">
                  <a:spAutoFit/>
                </a:bodyPr>
                <a:lstStyle/>
                <a:p>
                  <a14:m>
                    <m:oMath xmlns:m="http://schemas.openxmlformats.org/officeDocument/2006/math">
                      <m:r>
                        <a:rPr lang="en-US" altLang="zh-CN" b="0" i="1" smtClean="0">
                          <a:solidFill>
                            <a:srgbClr val="FF0000"/>
                          </a:solidFill>
                          <a:latin typeface="Cambria Math" panose="02040503050406030204" pitchFamily="18" charset="0"/>
                        </a:rPr>
                        <m:t>𝑏𝑐𝑑𝑒𝑓</m:t>
                      </m:r>
                    </m:oMath>
                  </a14:m>
                  <a:r>
                    <a:rPr lang="zh-CN" altLang="en-US" dirty="0">
                      <a:solidFill>
                        <a:srgbClr val="FF0000"/>
                      </a:solidFill>
                      <a:latin typeface="宋体" panose="02010600030101010101" pitchFamily="2" charset="-122"/>
                      <a:ea typeface="宋体" panose="02010600030101010101" pitchFamily="2" charset="-122"/>
                    </a:rPr>
                    <a:t>活跃</a:t>
                  </a:r>
                </a:p>
              </p:txBody>
            </p:sp>
          </mc:Choice>
          <mc:Fallback xmlns="">
            <p:sp>
              <p:nvSpPr>
                <p:cNvPr id="78" name="文本框 77">
                  <a:extLst>
                    <a:ext uri="{FF2B5EF4-FFF2-40B4-BE49-F238E27FC236}">
                      <a16:creationId xmlns:a16="http://schemas.microsoft.com/office/drawing/2014/main" id="{62802D9C-9B87-4DFF-A3B2-3954EF422DF2}"/>
                    </a:ext>
                  </a:extLst>
                </p:cNvPr>
                <p:cNvSpPr txBox="1">
                  <a:spLocks noRot="1" noChangeAspect="1" noMove="1" noResize="1" noEditPoints="1" noAdjustHandles="1" noChangeArrowheads="1" noChangeShapeType="1" noTextEdit="1"/>
                </p:cNvSpPr>
                <p:nvPr/>
              </p:nvSpPr>
              <p:spPr>
                <a:xfrm>
                  <a:off x="4080250" y="6048777"/>
                  <a:ext cx="1257395" cy="369332"/>
                </a:xfrm>
                <a:prstGeom prst="rect">
                  <a:avLst/>
                </a:prstGeom>
                <a:blipFill>
                  <a:blip r:embed="rId26"/>
                  <a:stretch>
                    <a:fillRect l="-1456" t="-11475" r="-3398" b="-213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43D5813F-F336-4A8C-BCD9-46C678828CC9}"/>
                  </a:ext>
                </a:extLst>
              </p:cNvPr>
              <p:cNvSpPr/>
              <p:nvPr/>
            </p:nvSpPr>
            <p:spPr bwMode="auto">
              <a:xfrm>
                <a:off x="3203848" y="559771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b="0" dirty="0"/>
                  <a:t>29.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𝑏</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𝑒𝑏𝑥</m:t>
                    </m:r>
                  </m:oMath>
                </a14:m>
                <a:endParaRPr lang="zh-CN" altLang="en-US" b="0" i="1" dirty="0">
                  <a:latin typeface="Cambria Math" panose="02040503050406030204" pitchFamily="18" charset="0"/>
                </a:endParaRPr>
              </a:p>
            </p:txBody>
          </p:sp>
        </mc:Choice>
        <mc:Fallback xmlns="">
          <p:sp>
            <p:nvSpPr>
              <p:cNvPr id="79" name="矩形 78">
                <a:extLst>
                  <a:ext uri="{FF2B5EF4-FFF2-40B4-BE49-F238E27FC236}">
                    <a16:creationId xmlns:a16="http://schemas.microsoft.com/office/drawing/2014/main" id="{43D5813F-F336-4A8C-BCD9-46C678828CC9}"/>
                  </a:ext>
                </a:extLst>
              </p:cNvPr>
              <p:cNvSpPr>
                <a:spLocks noRot="1" noChangeAspect="1" noMove="1" noResize="1" noEditPoints="1" noAdjustHandles="1" noChangeArrowheads="1" noChangeShapeType="1" noTextEdit="1"/>
              </p:cNvSpPr>
              <p:nvPr/>
            </p:nvSpPr>
            <p:spPr bwMode="auto">
              <a:xfrm>
                <a:off x="3203848" y="5597717"/>
                <a:ext cx="2565292" cy="360040"/>
              </a:xfrm>
              <a:prstGeom prst="rect">
                <a:avLst/>
              </a:prstGeom>
              <a:blipFill>
                <a:blip r:embed="rId27"/>
                <a:stretch>
                  <a:fillRect l="-1896" t="-8197"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9714CEF8-5516-40F0-B166-2A52719ABE5E}"/>
                  </a:ext>
                </a:extLst>
              </p:cNvPr>
              <p:cNvSpPr/>
              <p:nvPr/>
            </p:nvSpPr>
            <p:spPr bwMode="auto">
              <a:xfrm>
                <a:off x="3203848" y="595775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30</a:t>
                </a:r>
                <a:r>
                  <a:rPr lang="en-US" altLang="zh-CN" b="0" dirty="0"/>
                  <a:t>. </a:t>
                </a:r>
                <a14:m>
                  <m:oMath xmlns:m="http://schemas.openxmlformats.org/officeDocument/2006/math">
                    <m:r>
                      <a:rPr lang="en-US" altLang="zh-CN" b="0" i="1" smtClean="0">
                        <a:latin typeface="Cambria Math" panose="02040503050406030204" pitchFamily="18" charset="0"/>
                      </a:rPr>
                      <m:t>𝑚𝑜𝑣</m:t>
                    </m:r>
                    <m:r>
                      <a:rPr lang="en-US" altLang="zh-CN" b="0" i="1" smtClean="0">
                        <a:latin typeface="Cambria Math" panose="02040503050406030204" pitchFamily="18" charset="0"/>
                      </a:rPr>
                      <m:t> [</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𝑒𝑑𝑥</m:t>
                    </m:r>
                  </m:oMath>
                </a14:m>
                <a:endParaRPr lang="zh-CN" altLang="en-US" b="0" i="1" dirty="0">
                  <a:latin typeface="Cambria Math" panose="02040503050406030204" pitchFamily="18" charset="0"/>
                </a:endParaRPr>
              </a:p>
            </p:txBody>
          </p:sp>
        </mc:Choice>
        <mc:Fallback xmlns="">
          <p:sp>
            <p:nvSpPr>
              <p:cNvPr id="80" name="矩形 79">
                <a:extLst>
                  <a:ext uri="{FF2B5EF4-FFF2-40B4-BE49-F238E27FC236}">
                    <a16:creationId xmlns:a16="http://schemas.microsoft.com/office/drawing/2014/main" id="{9714CEF8-5516-40F0-B166-2A52719ABE5E}"/>
                  </a:ext>
                </a:extLst>
              </p:cNvPr>
              <p:cNvSpPr>
                <a:spLocks noRot="1" noChangeAspect="1" noMove="1" noResize="1" noEditPoints="1" noAdjustHandles="1" noChangeArrowheads="1" noChangeShapeType="1" noTextEdit="1"/>
              </p:cNvSpPr>
              <p:nvPr/>
            </p:nvSpPr>
            <p:spPr bwMode="auto">
              <a:xfrm>
                <a:off x="3203848" y="5957757"/>
                <a:ext cx="2565292" cy="360040"/>
              </a:xfrm>
              <a:prstGeom prst="rect">
                <a:avLst/>
              </a:prstGeom>
              <a:blipFill>
                <a:blip r:embed="rId28"/>
                <a:stretch>
                  <a:fillRect l="-1896" t="-8197" b="-2950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60FF766-35BF-468E-A3A2-01EDC5970C88}"/>
                  </a:ext>
                </a:extLst>
              </p:cNvPr>
              <p:cNvSpPr/>
              <p:nvPr/>
            </p:nvSpPr>
            <p:spPr bwMode="auto">
              <a:xfrm>
                <a:off x="6056465" y="271739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31</a:t>
                </a:r>
                <a:r>
                  <a:rPr lang="en-US" altLang="zh-CN" b="0" dirty="0"/>
                  <a:t>. </a:t>
                </a:r>
                <a14:m>
                  <m:oMath xmlns:m="http://schemas.openxmlformats.org/officeDocument/2006/math">
                    <m:r>
                      <a:rPr lang="en-US" altLang="zh-CN" i="1">
                        <a:latin typeface="Cambria Math" panose="02040503050406030204" pitchFamily="18" charset="0"/>
                      </a:rPr>
                      <m:t>𝑐𝑚𝑝</m:t>
                    </m:r>
                    <m:r>
                      <a:rPr lang="en-US" altLang="zh-CN" i="1">
                        <a:latin typeface="Cambria Math" panose="02040503050406030204" pitchFamily="18" charset="0"/>
                      </a:rPr>
                      <m:t> </m:t>
                    </m:r>
                    <m:r>
                      <a:rPr lang="en-US" altLang="zh-CN" i="1">
                        <a:latin typeface="Cambria Math" panose="02040503050406030204" pitchFamily="18" charset="0"/>
                      </a:rPr>
                      <m:t>𝑒𝑏𝑥</m:t>
                    </m:r>
                    <m:r>
                      <a:rPr lang="en-US" altLang="zh-CN" i="1">
                        <a:latin typeface="Cambria Math" panose="02040503050406030204" pitchFamily="18" charset="0"/>
                      </a:rPr>
                      <m:t>,[</m:t>
                    </m:r>
                    <m:r>
                      <a:rPr lang="en-US" altLang="zh-CN" i="1">
                        <a:latin typeface="Cambria Math" panose="02040503050406030204" pitchFamily="18" charset="0"/>
                      </a:rPr>
                      <m:t>𝑒𝑏𝑝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𝛿</m:t>
                            </m:r>
                          </m:e>
                        </m:acc>
                      </m:e>
                      <m:sub>
                        <m:r>
                          <a:rPr lang="en-US" altLang="zh-CN" i="1">
                            <a:latin typeface="Cambria Math" panose="02040503050406030204" pitchFamily="18" charset="0"/>
                          </a:rPr>
                          <m:t>𝑐</m:t>
                        </m:r>
                      </m:sub>
                    </m:sSub>
                    <m:r>
                      <a:rPr lang="en-US" altLang="zh-CN" i="1">
                        <a:latin typeface="Cambria Math" panose="02040503050406030204" pitchFamily="18" charset="0"/>
                      </a:rPr>
                      <m:t>]</m:t>
                    </m:r>
                  </m:oMath>
                </a14:m>
                <a:endParaRPr lang="zh-CN" altLang="en-US" b="0" i="1" dirty="0">
                  <a:latin typeface="Cambria Math" panose="02040503050406030204" pitchFamily="18" charset="0"/>
                </a:endParaRPr>
              </a:p>
            </p:txBody>
          </p:sp>
        </mc:Choice>
        <mc:Fallback xmlns="">
          <p:sp>
            <p:nvSpPr>
              <p:cNvPr id="81" name="矩形 80">
                <a:extLst>
                  <a:ext uri="{FF2B5EF4-FFF2-40B4-BE49-F238E27FC236}">
                    <a16:creationId xmlns:a16="http://schemas.microsoft.com/office/drawing/2014/main" id="{260FF766-35BF-468E-A3A2-01EDC5970C88}"/>
                  </a:ext>
                </a:extLst>
              </p:cNvPr>
              <p:cNvSpPr>
                <a:spLocks noRot="1" noChangeAspect="1" noMove="1" noResize="1" noEditPoints="1" noAdjustHandles="1" noChangeArrowheads="1" noChangeShapeType="1" noTextEdit="1"/>
              </p:cNvSpPr>
              <p:nvPr/>
            </p:nvSpPr>
            <p:spPr bwMode="auto">
              <a:xfrm>
                <a:off x="6056465" y="2717397"/>
                <a:ext cx="2565292" cy="360040"/>
              </a:xfrm>
              <a:prstGeom prst="rect">
                <a:avLst/>
              </a:prstGeom>
              <a:blipFill>
                <a:blip r:embed="rId29"/>
                <a:stretch>
                  <a:fillRect l="-1896" t="-9836" b="-27869"/>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8EFC70EB-B6CC-4561-B19F-4E5865CEABCA}"/>
                  </a:ext>
                </a:extLst>
              </p:cNvPr>
              <p:cNvSpPr/>
              <p:nvPr/>
            </p:nvSpPr>
            <p:spPr bwMode="auto">
              <a:xfrm>
                <a:off x="6056465" y="3077437"/>
                <a:ext cx="2565292" cy="360040"/>
              </a:xfrm>
              <a:prstGeom prst="rect">
                <a:avLst/>
              </a:prstGeom>
              <a:solidFill>
                <a:schemeClr val="bg1"/>
              </a:solidFill>
              <a:ln w="9525">
                <a:solidFill>
                  <a:schemeClr val="tx1"/>
                </a:solidFill>
                <a:miter lim="800000"/>
                <a:headEnd/>
                <a:tailEnd/>
              </a:ln>
            </p:spPr>
            <p:txBody>
              <a:bodyPr wrap="none" rtlCol="0" anchor="ctr"/>
              <a:lstStyle/>
              <a:p>
                <a:pPr eaLnBrk="1" hangingPunct="1"/>
                <a:r>
                  <a:rPr lang="en-US" altLang="zh-CN" dirty="0"/>
                  <a:t>32</a:t>
                </a:r>
                <a:r>
                  <a:rPr lang="en-US" altLang="zh-CN" b="0" dirty="0"/>
                  <a:t>. </a:t>
                </a:r>
                <a14:m>
                  <m:oMath xmlns:m="http://schemas.openxmlformats.org/officeDocument/2006/math">
                    <m:r>
                      <a:rPr lang="en-US" altLang="zh-CN" i="1">
                        <a:latin typeface="Cambria Math" panose="02040503050406030204" pitchFamily="18" charset="0"/>
                      </a:rPr>
                      <m:t>𝑗</m:t>
                    </m:r>
                    <m:r>
                      <a:rPr lang="en-US" altLang="zh-CN" b="0" i="1" smtClean="0">
                        <a:latin typeface="Cambria Math" panose="02040503050406030204" pitchFamily="18" charset="0"/>
                      </a:rPr>
                      <m:t>𝑔</m:t>
                    </m:r>
                    <m:r>
                      <a:rPr lang="en-US" altLang="zh-CN" i="1">
                        <a:latin typeface="Cambria Math" panose="02040503050406030204" pitchFamily="18" charset="0"/>
                      </a:rPr>
                      <m:t> ?1</m:t>
                    </m:r>
                    <m:r>
                      <a:rPr lang="en-US" altLang="zh-CN" b="0" i="1" smtClean="0">
                        <a:latin typeface="Cambria Math" panose="02040503050406030204" pitchFamily="18" charset="0"/>
                      </a:rPr>
                      <m:t>00</m:t>
                    </m:r>
                  </m:oMath>
                </a14:m>
                <a:endParaRPr lang="zh-CN" altLang="en-US" b="0" i="1" dirty="0">
                  <a:latin typeface="Cambria Math" panose="02040503050406030204" pitchFamily="18" charset="0"/>
                </a:endParaRPr>
              </a:p>
            </p:txBody>
          </p:sp>
        </mc:Choice>
        <mc:Fallback xmlns="">
          <p:sp>
            <p:nvSpPr>
              <p:cNvPr id="82" name="矩形 81">
                <a:extLst>
                  <a:ext uri="{FF2B5EF4-FFF2-40B4-BE49-F238E27FC236}">
                    <a16:creationId xmlns:a16="http://schemas.microsoft.com/office/drawing/2014/main" id="{8EFC70EB-B6CC-4561-B19F-4E5865CEABCA}"/>
                  </a:ext>
                </a:extLst>
              </p:cNvPr>
              <p:cNvSpPr>
                <a:spLocks noRot="1" noChangeAspect="1" noMove="1" noResize="1" noEditPoints="1" noAdjustHandles="1" noChangeArrowheads="1" noChangeShapeType="1" noTextEdit="1"/>
              </p:cNvSpPr>
              <p:nvPr/>
            </p:nvSpPr>
            <p:spPr bwMode="auto">
              <a:xfrm>
                <a:off x="6056465" y="3077437"/>
                <a:ext cx="2565292" cy="360040"/>
              </a:xfrm>
              <a:prstGeom prst="rect">
                <a:avLst/>
              </a:prstGeom>
              <a:blipFill>
                <a:blip r:embed="rId30"/>
                <a:stretch>
                  <a:fillRect l="-1896" t="-8197" b="-24590"/>
                </a:stretch>
              </a:blipFill>
              <a:ln w="9525">
                <a:solidFill>
                  <a:schemeClr val="tx1"/>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00337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up)">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1" fill="hold" nodeType="clickEffect">
                                  <p:stCondLst>
                                    <p:cond delay="0"/>
                                  </p:stCondLst>
                                  <p:childTnLst>
                                    <p:animEffect transition="out" filter="wipe(up)">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wipe(up)">
                                      <p:cBhvr>
                                        <p:cTn id="31" dur="500"/>
                                        <p:tgtEl>
                                          <p:spTgt spid="110"/>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wipe(up)">
                                      <p:cBhvr>
                                        <p:cTn id="35" dur="500"/>
                                        <p:tgtEl>
                                          <p:spTgt spid="1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left)">
                                      <p:cBhvr>
                                        <p:cTn id="40" dur="500"/>
                                        <p:tgtEl>
                                          <p:spTgt spid="7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0" nodeType="clickEffect">
                                  <p:stCondLst>
                                    <p:cond delay="0"/>
                                  </p:stCondLst>
                                  <p:childTnLst>
                                    <p:animEffect transition="out" filter="wipe(up)">
                                      <p:cBhvr>
                                        <p:cTn id="44" dur="500"/>
                                        <p:tgtEl>
                                          <p:spTgt spid="143"/>
                                        </p:tgtEl>
                                      </p:cBhvr>
                                    </p:animEffect>
                                    <p:set>
                                      <p:cBhvr>
                                        <p:cTn id="45" dur="1" fill="hold">
                                          <p:stCondLst>
                                            <p:cond delay="499"/>
                                          </p:stCondLst>
                                        </p:cTn>
                                        <p:tgtEl>
                                          <p:spTgt spid="143"/>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up)">
                                      <p:cBhvr>
                                        <p:cTn id="49" dur="500"/>
                                        <p:tgtEl>
                                          <p:spTgt spid="7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up)">
                                      <p:cBhvr>
                                        <p:cTn id="54" dur="500"/>
                                        <p:tgtEl>
                                          <p:spTgt spid="7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wipe(up)">
                                      <p:cBhvr>
                                        <p:cTn id="59" dur="500"/>
                                        <p:tgtEl>
                                          <p:spTgt spid="74"/>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up)">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xit" presetSubtype="1" fill="hold" grpId="1" nodeType="clickEffect">
                                  <p:stCondLst>
                                    <p:cond delay="0"/>
                                  </p:stCondLst>
                                  <p:childTnLst>
                                    <p:animEffect transition="out" filter="wipe(up)">
                                      <p:cBhvr>
                                        <p:cTn id="67" dur="500"/>
                                        <p:tgtEl>
                                          <p:spTgt spid="72"/>
                                        </p:tgtEl>
                                      </p:cBhvr>
                                    </p:animEffect>
                                    <p:set>
                                      <p:cBhvr>
                                        <p:cTn id="68" dur="1" fill="hold">
                                          <p:stCondLst>
                                            <p:cond delay="499"/>
                                          </p:stCondLst>
                                        </p:cTn>
                                        <p:tgtEl>
                                          <p:spTgt spid="72"/>
                                        </p:tgtEl>
                                        <p:attrNameLst>
                                          <p:attrName>style.visibility</p:attrName>
                                        </p:attrNameLst>
                                      </p:cBhvr>
                                      <p:to>
                                        <p:strVal val="hidden"/>
                                      </p:to>
                                    </p:se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up)">
                                      <p:cBhvr>
                                        <p:cTn id="72" dur="500"/>
                                        <p:tgtEl>
                                          <p:spTgt spid="7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up)">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wipe(up)">
                                      <p:cBhvr>
                                        <p:cTn id="82" dur="500"/>
                                        <p:tgtEl>
                                          <p:spTgt spid="79"/>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1" fill="hold" nodeType="clickEffect">
                                  <p:stCondLst>
                                    <p:cond delay="0"/>
                                  </p:stCondLst>
                                  <p:childTnLst>
                                    <p:animEffect transition="out" filter="wipe(up)">
                                      <p:cBhvr>
                                        <p:cTn id="90" dur="500"/>
                                        <p:tgtEl>
                                          <p:spTgt spid="4"/>
                                        </p:tgtEl>
                                      </p:cBhvr>
                                    </p:animEffect>
                                    <p:set>
                                      <p:cBhvr>
                                        <p:cTn id="91" dur="1" fill="hold">
                                          <p:stCondLst>
                                            <p:cond delay="499"/>
                                          </p:stCondLst>
                                        </p:cTn>
                                        <p:tgtEl>
                                          <p:spTgt spid="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up)">
                                      <p:cBhvr>
                                        <p:cTn id="96" dur="500"/>
                                        <p:tgtEl>
                                          <p:spTgt spid="81"/>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up)">
                                      <p:cBhvr>
                                        <p:cTn id="100" dur="500"/>
                                        <p:tgtEl>
                                          <p:spTgt spid="8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1" fill="hold" grpId="1" nodeType="clickEffect">
                                  <p:stCondLst>
                                    <p:cond delay="0"/>
                                  </p:stCondLst>
                                  <p:childTnLst>
                                    <p:animEffect transition="out" filter="wipe(up)">
                                      <p:cBhvr>
                                        <p:cTn id="104" dur="500"/>
                                        <p:tgtEl>
                                          <p:spTgt spid="76"/>
                                        </p:tgtEl>
                                      </p:cBhvr>
                                    </p:animEffect>
                                    <p:set>
                                      <p:cBhvr>
                                        <p:cTn id="105"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23" grpId="0" animBg="1"/>
      <p:bldP spid="143" grpId="0" animBg="1"/>
      <p:bldP spid="67" grpId="0" animBg="1"/>
      <p:bldP spid="70" grpId="0" animBg="1"/>
      <p:bldP spid="71" grpId="0" animBg="1"/>
      <p:bldP spid="72" grpId="0" animBg="1"/>
      <p:bldP spid="72" grpId="1" animBg="1"/>
      <p:bldP spid="73" grpId="0" animBg="1"/>
      <p:bldP spid="74" grpId="0" animBg="1"/>
      <p:bldP spid="75" grpId="0" animBg="1"/>
      <p:bldP spid="76" grpId="0" animBg="1"/>
      <p:bldP spid="76" grpId="1" animBg="1"/>
      <p:bldP spid="79" grpId="0" animBg="1"/>
      <p:bldP spid="80" grpId="0" animBg="1"/>
      <p:bldP spid="81" grpId="0" animBg="1"/>
      <p:bldP spid="8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9776225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 </a:t>
            </a:r>
            <a:r>
              <a:rPr lang="zh-CN" altLang="en-US" dirty="0">
                <a:solidFill>
                  <a:schemeClr val="bg1"/>
                </a:solidFill>
                <a:latin typeface="微软雅黑" panose="020B0503020204020204" pitchFamily="34" charset="-122"/>
                <a:ea typeface="微软雅黑" panose="020B0503020204020204" pitchFamily="34" charset="-122"/>
              </a:rPr>
              <a:t>图着色寄存器分配</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9.6.1 </a:t>
            </a:r>
            <a:r>
              <a:rPr lang="zh-CN" altLang="en-US" sz="3200" dirty="0">
                <a:solidFill>
                  <a:srgbClr val="0000FF"/>
                </a:solidFill>
                <a:latin typeface="微软雅黑" panose="020B0503020204020204" pitchFamily="34" charset="-122"/>
                <a:ea typeface="微软雅黑" panose="020B0503020204020204" pitchFamily="34" charset="-122"/>
              </a:rPr>
              <a:t>算法框架</a:t>
            </a:r>
          </a:p>
        </p:txBody>
      </p:sp>
      <p:sp>
        <p:nvSpPr>
          <p:cNvPr id="9" name="矩形 8">
            <a:extLst>
              <a:ext uri="{FF2B5EF4-FFF2-40B4-BE49-F238E27FC236}">
                <a16:creationId xmlns:a16="http://schemas.microsoft.com/office/drawing/2014/main" id="{1ABA9A15-FD48-43A8-9B4D-32072F6C48E1}"/>
              </a:ext>
            </a:extLst>
          </p:cNvPr>
          <p:cNvSpPr/>
          <p:nvPr/>
        </p:nvSpPr>
        <p:spPr bwMode="auto">
          <a:xfrm>
            <a:off x="716843" y="1466688"/>
            <a:ext cx="1058400" cy="654417"/>
          </a:xfrm>
          <a:prstGeom prst="rect">
            <a:avLst/>
          </a:prstGeom>
          <a:noFill/>
          <a:ln w="12700">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分配虚拟</a:t>
            </a:r>
            <a:endParaRPr lang="en-US" altLang="zh-CN" b="0"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寄存器</a:t>
            </a:r>
            <a:endParaRPr lang="en-US" altLang="zh-CN" b="0" dirty="0">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672F63D0-25D5-47D0-836E-E213CF96391F}"/>
              </a:ext>
            </a:extLst>
          </p:cNvPr>
          <p:cNvCxnSpPr>
            <a:cxnSpLocks/>
            <a:endCxn id="9" idx="1"/>
          </p:cNvCxnSpPr>
          <p:nvPr/>
        </p:nvCxnSpPr>
        <p:spPr>
          <a:xfrm>
            <a:off x="387915" y="1793896"/>
            <a:ext cx="328928"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55668F7-7636-45B8-98FE-3B24B96099B1}"/>
              </a:ext>
            </a:extLst>
          </p:cNvPr>
          <p:cNvSpPr/>
          <p:nvPr/>
        </p:nvSpPr>
        <p:spPr bwMode="auto">
          <a:xfrm>
            <a:off x="1990682" y="1466688"/>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构建</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冲突图</a:t>
            </a:r>
            <a:endParaRPr lang="en-US" altLang="zh-CN" b="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0240C502-6719-4BEF-AE8E-53315485F949}"/>
              </a:ext>
            </a:extLst>
          </p:cNvPr>
          <p:cNvCxnSpPr>
            <a:cxnSpLocks/>
            <a:stCxn id="9" idx="3"/>
            <a:endCxn id="12" idx="1"/>
          </p:cNvCxnSpPr>
          <p:nvPr/>
        </p:nvCxnSpPr>
        <p:spPr>
          <a:xfrm>
            <a:off x="1775243" y="1793897"/>
            <a:ext cx="215439"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A12FAF6-97DD-4DDB-AA98-D9AFDAC0D5A9}"/>
              </a:ext>
            </a:extLst>
          </p:cNvPr>
          <p:cNvSpPr/>
          <p:nvPr/>
        </p:nvSpPr>
        <p:spPr bwMode="auto">
          <a:xfrm>
            <a:off x="3265298" y="1466688"/>
            <a:ext cx="1058400" cy="654417"/>
          </a:xfrm>
          <a:prstGeom prst="rect">
            <a:avLst/>
          </a:prstGeom>
          <a:noFill/>
          <a:ln w="12700">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合并虚拟</a:t>
            </a:r>
            <a:endParaRPr lang="en-US" altLang="zh-CN" b="0"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寄存器</a:t>
            </a:r>
            <a:endParaRPr lang="en-US" altLang="zh-CN" b="0" dirty="0">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CD28C48-3BA7-418C-856E-3D04E7CB1BCD}"/>
              </a:ext>
            </a:extLst>
          </p:cNvPr>
          <p:cNvCxnSpPr>
            <a:cxnSpLocks/>
            <a:stCxn id="12" idx="3"/>
            <a:endCxn id="14" idx="1"/>
          </p:cNvCxnSpPr>
          <p:nvPr/>
        </p:nvCxnSpPr>
        <p:spPr>
          <a:xfrm>
            <a:off x="3049082" y="1793897"/>
            <a:ext cx="216216"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3787A77-AD97-44CF-AF13-0189CAA4845A}"/>
              </a:ext>
            </a:extLst>
          </p:cNvPr>
          <p:cNvSpPr/>
          <p:nvPr/>
        </p:nvSpPr>
        <p:spPr bwMode="auto">
          <a:xfrm>
            <a:off x="4573941" y="1466688"/>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构建</a:t>
            </a:r>
            <a:endParaRPr lang="en-US" altLang="zh-CN" b="0"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邻接表</a:t>
            </a:r>
            <a:endParaRPr lang="en-US" altLang="zh-CN" b="0" dirty="0">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756A9EA8-B837-442B-8F31-EF0604A346EC}"/>
              </a:ext>
            </a:extLst>
          </p:cNvPr>
          <p:cNvCxnSpPr>
            <a:cxnSpLocks/>
            <a:stCxn id="14" idx="3"/>
            <a:endCxn id="16" idx="1"/>
          </p:cNvCxnSpPr>
          <p:nvPr/>
        </p:nvCxnSpPr>
        <p:spPr>
          <a:xfrm>
            <a:off x="4323698" y="1793897"/>
            <a:ext cx="250243"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FBA635B-C82F-4E0D-9656-6D3C0404F024}"/>
              </a:ext>
            </a:extLst>
          </p:cNvPr>
          <p:cNvSpPr/>
          <p:nvPr/>
        </p:nvSpPr>
        <p:spPr bwMode="auto">
          <a:xfrm>
            <a:off x="5902998" y="1466688"/>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计算</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溢出代价</a:t>
            </a:r>
            <a:endParaRPr lang="en-US" altLang="zh-CN" b="0"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1A43D1E5-6CF8-4205-972C-C9057128002D}"/>
              </a:ext>
            </a:extLst>
          </p:cNvPr>
          <p:cNvCxnSpPr>
            <a:cxnSpLocks/>
            <a:stCxn id="16" idx="3"/>
            <a:endCxn id="18" idx="1"/>
          </p:cNvCxnSpPr>
          <p:nvPr/>
        </p:nvCxnSpPr>
        <p:spPr>
          <a:xfrm>
            <a:off x="5632341" y="1793897"/>
            <a:ext cx="270657"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8A0F824-C06F-4E25-876D-8DAC2128086C}"/>
              </a:ext>
            </a:extLst>
          </p:cNvPr>
          <p:cNvSpPr/>
          <p:nvPr/>
        </p:nvSpPr>
        <p:spPr bwMode="auto">
          <a:xfrm>
            <a:off x="7236296" y="1466688"/>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修剪</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冲突图</a:t>
            </a:r>
            <a:endParaRPr lang="en-US" altLang="zh-CN" b="0" dirty="0">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AD6F2C19-53BF-404E-B7FA-05EA2340E766}"/>
              </a:ext>
            </a:extLst>
          </p:cNvPr>
          <p:cNvCxnSpPr>
            <a:cxnSpLocks/>
            <a:stCxn id="18" idx="3"/>
            <a:endCxn id="20" idx="1"/>
          </p:cNvCxnSpPr>
          <p:nvPr/>
        </p:nvCxnSpPr>
        <p:spPr>
          <a:xfrm>
            <a:off x="6961398" y="1793897"/>
            <a:ext cx="274898"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4D94EB7-BBE0-4F14-BAD6-5A5DCB4310E7}"/>
              </a:ext>
            </a:extLst>
          </p:cNvPr>
          <p:cNvSpPr/>
          <p:nvPr/>
        </p:nvSpPr>
        <p:spPr bwMode="auto">
          <a:xfrm>
            <a:off x="7236296" y="3717032"/>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分配</a:t>
            </a:r>
            <a:r>
              <a:rPr lang="zh-CN" altLang="en-US" b="0" dirty="0">
                <a:latin typeface="微软雅黑" panose="020B0503020204020204" pitchFamily="34" charset="-122"/>
                <a:ea typeface="微软雅黑" panose="020B0503020204020204" pitchFamily="34" charset="-122"/>
              </a:rPr>
              <a:t>物理</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寄存器</a:t>
            </a:r>
            <a:endParaRPr lang="en-US" altLang="zh-CN" b="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B8327AE4-91BD-4D64-BA61-EA51818027BD}"/>
              </a:ext>
            </a:extLst>
          </p:cNvPr>
          <p:cNvSpPr/>
          <p:nvPr/>
        </p:nvSpPr>
        <p:spPr bwMode="auto">
          <a:xfrm>
            <a:off x="4573941" y="2591860"/>
            <a:ext cx="1058400" cy="654417"/>
          </a:xfrm>
          <a:prstGeom prst="rect">
            <a:avLst/>
          </a:prstGeom>
          <a:noFill/>
          <a:ln w="12700">
            <a:solidFill>
              <a:schemeClr val="tx1"/>
            </a:solidFill>
            <a:prstDash val="solid"/>
            <a:miter lim="800000"/>
            <a:headEnd/>
            <a:tailEnd/>
          </a:ln>
        </p:spPr>
        <p:txBody>
          <a:bodyPr wrap="none" rtlCol="0" anchor="ctr"/>
          <a:lstStyle/>
          <a:p>
            <a:pPr algn="ctr"/>
            <a:r>
              <a:rPr lang="zh-CN" altLang="en-US" dirty="0">
                <a:latin typeface="微软雅黑" panose="020B0503020204020204" pitchFamily="34" charset="-122"/>
                <a:ea typeface="微软雅黑" panose="020B0503020204020204" pitchFamily="34" charset="-122"/>
              </a:rPr>
              <a:t>生成</a:t>
            </a:r>
            <a:endParaRPr lang="en-US" altLang="zh-CN" dirty="0">
              <a:latin typeface="微软雅黑" panose="020B0503020204020204" pitchFamily="34" charset="-122"/>
              <a:ea typeface="微软雅黑" panose="020B0503020204020204" pitchFamily="34" charset="-122"/>
            </a:endParaRPr>
          </a:p>
          <a:p>
            <a:pPr algn="ctr" eaLnBrk="1" hangingPunct="1"/>
            <a:r>
              <a:rPr lang="zh-CN" altLang="en-US" b="0" dirty="0">
                <a:latin typeface="微软雅黑" panose="020B0503020204020204" pitchFamily="34" charset="-122"/>
                <a:ea typeface="微软雅黑" panose="020B0503020204020204" pitchFamily="34" charset="-122"/>
              </a:rPr>
              <a:t>溢出代码</a:t>
            </a:r>
            <a:endParaRPr lang="en-US" altLang="zh-CN" b="0" dirty="0">
              <a:latin typeface="微软雅黑" panose="020B0503020204020204" pitchFamily="34" charset="-122"/>
              <a:ea typeface="微软雅黑" panose="020B0503020204020204" pitchFamily="34" charset="-122"/>
            </a:endParaRPr>
          </a:p>
        </p:txBody>
      </p:sp>
      <p:cxnSp>
        <p:nvCxnSpPr>
          <p:cNvPr id="24" name="直接箭头连接符 23">
            <a:extLst>
              <a:ext uri="{FF2B5EF4-FFF2-40B4-BE49-F238E27FC236}">
                <a16:creationId xmlns:a16="http://schemas.microsoft.com/office/drawing/2014/main" id="{B0A3038C-7EA1-4725-9AC3-B99AF3E939BA}"/>
              </a:ext>
            </a:extLst>
          </p:cNvPr>
          <p:cNvCxnSpPr>
            <a:cxnSpLocks/>
            <a:stCxn id="20" idx="2"/>
            <a:endCxn id="28" idx="0"/>
          </p:cNvCxnSpPr>
          <p:nvPr/>
        </p:nvCxnSpPr>
        <p:spPr>
          <a:xfrm>
            <a:off x="7765496" y="2121105"/>
            <a:ext cx="0" cy="470755"/>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E559EF9-A75C-4AC9-A202-CD0E0EAE1CAD}"/>
              </a:ext>
            </a:extLst>
          </p:cNvPr>
          <p:cNvCxnSpPr>
            <a:cxnSpLocks/>
            <a:stCxn id="28" idx="2"/>
            <a:endCxn id="22" idx="0"/>
          </p:cNvCxnSpPr>
          <p:nvPr/>
        </p:nvCxnSpPr>
        <p:spPr>
          <a:xfrm>
            <a:off x="7765496" y="3246277"/>
            <a:ext cx="0" cy="470755"/>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11C5408-3208-4081-AF5A-012C3AADF382}"/>
              </a:ext>
            </a:extLst>
          </p:cNvPr>
          <p:cNvCxnSpPr>
            <a:cxnSpLocks/>
            <a:stCxn id="22" idx="2"/>
          </p:cNvCxnSpPr>
          <p:nvPr/>
        </p:nvCxnSpPr>
        <p:spPr>
          <a:xfrm>
            <a:off x="7765496" y="4371449"/>
            <a:ext cx="0" cy="333694"/>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D540A994-89DC-446F-B4BB-91B0A5CAE74E}"/>
              </a:ext>
            </a:extLst>
          </p:cNvPr>
          <p:cNvCxnSpPr>
            <a:cxnSpLocks/>
            <a:stCxn id="23" idx="1"/>
            <a:endCxn id="9" idx="2"/>
          </p:cNvCxnSpPr>
          <p:nvPr/>
        </p:nvCxnSpPr>
        <p:spPr>
          <a:xfrm rot="10800000">
            <a:off x="1246043" y="2121105"/>
            <a:ext cx="3327898" cy="7979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1A0C041-60F7-4927-8307-D346EAF75662}"/>
              </a:ext>
            </a:extLst>
          </p:cNvPr>
          <p:cNvSpPr/>
          <p:nvPr/>
        </p:nvSpPr>
        <p:spPr bwMode="auto">
          <a:xfrm>
            <a:off x="7236296" y="2591860"/>
            <a:ext cx="1058400" cy="654417"/>
          </a:xfrm>
          <a:prstGeom prst="rect">
            <a:avLst/>
          </a:prstGeom>
          <a:noFill/>
          <a:ln w="12700">
            <a:solidFill>
              <a:schemeClr val="tx1"/>
            </a:solidFill>
            <a:prstDash val="solid"/>
            <a:miter lim="800000"/>
            <a:headEnd/>
            <a:tailEnd/>
          </a:ln>
        </p:spPr>
        <p:txBody>
          <a:bodyPr wrap="none" rtlCol="0" anchor="ctr"/>
          <a:lstStyle/>
          <a:p>
            <a:pPr algn="ctr" eaLnBrk="1" hangingPunct="1"/>
            <a:r>
              <a:rPr lang="zh-CN" altLang="en-US" b="0" dirty="0">
                <a:latin typeface="微软雅黑" panose="020B0503020204020204" pitchFamily="34" charset="-122"/>
                <a:ea typeface="微软雅黑" panose="020B0503020204020204" pitchFamily="34" charset="-122"/>
              </a:rPr>
              <a:t>图着色</a:t>
            </a:r>
            <a:endParaRPr lang="en-US" altLang="zh-CN" b="0" dirty="0">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CCDAAE6B-FAB5-4EE1-8D94-129233B2A1F8}"/>
              </a:ext>
            </a:extLst>
          </p:cNvPr>
          <p:cNvCxnSpPr>
            <a:cxnSpLocks/>
            <a:stCxn id="28" idx="1"/>
            <a:endCxn id="23" idx="3"/>
          </p:cNvCxnSpPr>
          <p:nvPr/>
        </p:nvCxnSpPr>
        <p:spPr>
          <a:xfrm flipH="1">
            <a:off x="5632341" y="2919069"/>
            <a:ext cx="1603955"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91C85FB3-80BB-4E7D-8FA8-F28432ED6110}"/>
              </a:ext>
            </a:extLst>
          </p:cNvPr>
          <p:cNvSpPr/>
          <p:nvPr/>
        </p:nvSpPr>
        <p:spPr>
          <a:xfrm>
            <a:off x="7744773" y="3228458"/>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成功</a:t>
            </a:r>
          </a:p>
        </p:txBody>
      </p:sp>
      <p:sp>
        <p:nvSpPr>
          <p:cNvPr id="31" name="矩形 30">
            <a:extLst>
              <a:ext uri="{FF2B5EF4-FFF2-40B4-BE49-F238E27FC236}">
                <a16:creationId xmlns:a16="http://schemas.microsoft.com/office/drawing/2014/main" id="{BB5111C9-8DEE-4A8C-B702-516D46E08087}"/>
              </a:ext>
            </a:extLst>
          </p:cNvPr>
          <p:cNvSpPr/>
          <p:nvPr/>
        </p:nvSpPr>
        <p:spPr>
          <a:xfrm>
            <a:off x="6111153" y="2528676"/>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失败</a:t>
            </a:r>
          </a:p>
        </p:txBody>
      </p:sp>
      <p:sp>
        <p:nvSpPr>
          <p:cNvPr id="32" name="TextBox 8">
            <a:extLst>
              <a:ext uri="{FF2B5EF4-FFF2-40B4-BE49-F238E27FC236}">
                <a16:creationId xmlns:a16="http://schemas.microsoft.com/office/drawing/2014/main" id="{6579639A-F203-428B-9170-47FECE064087}"/>
              </a:ext>
            </a:extLst>
          </p:cNvPr>
          <p:cNvSpPr txBox="1">
            <a:spLocks noChangeArrowheads="1"/>
          </p:cNvSpPr>
          <p:nvPr/>
        </p:nvSpPr>
        <p:spPr bwMode="auto">
          <a:xfrm>
            <a:off x="323528" y="3328405"/>
            <a:ext cx="6517294" cy="188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分配虚拟寄存器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：认为有无穷多的虚拟寄存器，当一个变量可以分配一个寄存器时，就分配一个虚拟寄存器；当一个变量需要多个寄存器时，就使用不同的虚拟寄存器将它们区分开。</a:t>
            </a:r>
          </a:p>
        </p:txBody>
      </p:sp>
      <p:sp>
        <p:nvSpPr>
          <p:cNvPr id="33" name="TextBox 8">
            <a:extLst>
              <a:ext uri="{FF2B5EF4-FFF2-40B4-BE49-F238E27FC236}">
                <a16:creationId xmlns:a16="http://schemas.microsoft.com/office/drawing/2014/main" id="{8440ACAD-383B-4BED-9048-B8F8D4BC53A7}"/>
              </a:ext>
            </a:extLst>
          </p:cNvPr>
          <p:cNvSpPr txBox="1">
            <a:spLocks noChangeArrowheads="1"/>
          </p:cNvSpPr>
          <p:nvPr/>
        </p:nvSpPr>
        <p:spPr bwMode="auto">
          <a:xfrm>
            <a:off x="323528" y="5212832"/>
            <a:ext cx="856895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构建冲突图</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：用下三角的邻接矩阵表示寄存器之间的冲突关系，包括虚拟寄存器和物理寄存器。</a:t>
            </a:r>
          </a:p>
        </p:txBody>
      </p:sp>
    </p:spTree>
    <p:extLst>
      <p:ext uri="{BB962C8B-B14F-4D97-AF65-F5344CB8AC3E}">
        <p14:creationId xmlns:p14="http://schemas.microsoft.com/office/powerpoint/2010/main" val="1708205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 </a:t>
            </a:r>
            <a:r>
              <a:rPr lang="zh-CN" altLang="en-US" dirty="0">
                <a:solidFill>
                  <a:schemeClr val="bg1"/>
                </a:solidFill>
                <a:latin typeface="微软雅黑" panose="020B0503020204020204" pitchFamily="34" charset="-122"/>
                <a:ea typeface="微软雅黑" panose="020B0503020204020204" pitchFamily="34" charset="-122"/>
              </a:rPr>
              <a:t>图着色寄存器分配</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9.6.1 </a:t>
            </a:r>
            <a:r>
              <a:rPr lang="zh-CN" altLang="en-US" sz="3200" dirty="0">
                <a:solidFill>
                  <a:srgbClr val="0000FF"/>
                </a:solidFill>
                <a:latin typeface="微软雅黑" panose="020B0503020204020204" pitchFamily="34" charset="-122"/>
                <a:ea typeface="微软雅黑" panose="020B0503020204020204" pitchFamily="34" charset="-122"/>
              </a:rPr>
              <a:t>算法框架</a:t>
            </a:r>
          </a:p>
        </p:txBody>
      </p:sp>
      <p:sp>
        <p:nvSpPr>
          <p:cNvPr id="33" name="TextBox 8">
            <a:extLst>
              <a:ext uri="{FF2B5EF4-FFF2-40B4-BE49-F238E27FC236}">
                <a16:creationId xmlns:a16="http://schemas.microsoft.com/office/drawing/2014/main" id="{55F49FD3-2BF7-4CDE-9DC6-0F5F91D26483}"/>
              </a:ext>
            </a:extLst>
          </p:cNvPr>
          <p:cNvSpPr txBox="1">
            <a:spLocks noChangeArrowheads="1"/>
          </p:cNvSpPr>
          <p:nvPr/>
        </p:nvSpPr>
        <p:spPr bwMode="auto">
          <a:xfrm>
            <a:off x="323528" y="1142296"/>
            <a:ext cx="856895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合并寄存器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：将复写传播的两个变量使用同一个变量表示，删除另外一个变量，并删除这条复写语句。</a:t>
            </a:r>
          </a:p>
        </p:txBody>
      </p:sp>
      <p:sp>
        <p:nvSpPr>
          <p:cNvPr id="34" name="TextBox 8">
            <a:extLst>
              <a:ext uri="{FF2B5EF4-FFF2-40B4-BE49-F238E27FC236}">
                <a16:creationId xmlns:a16="http://schemas.microsoft.com/office/drawing/2014/main" id="{1320F69E-72AE-4789-9EFB-3ECB2CCF50B5}"/>
              </a:ext>
            </a:extLst>
          </p:cNvPr>
          <p:cNvSpPr txBox="1">
            <a:spLocks noChangeArrowheads="1"/>
          </p:cNvSpPr>
          <p:nvPr/>
        </p:nvSpPr>
        <p:spPr bwMode="auto">
          <a:xfrm>
            <a:off x="323528" y="2103393"/>
            <a:ext cx="8568952"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构建邻接表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：使用邻居表冗余的表示冲突关系，以提升算法性能。</a:t>
            </a:r>
          </a:p>
        </p:txBody>
      </p:sp>
      <p:sp>
        <p:nvSpPr>
          <p:cNvPr id="35" name="TextBox 8">
            <a:extLst>
              <a:ext uri="{FF2B5EF4-FFF2-40B4-BE49-F238E27FC236}">
                <a16:creationId xmlns:a16="http://schemas.microsoft.com/office/drawing/2014/main" id="{A1AF5C3B-C5E6-4F6D-AFF9-B1B4414FF24C}"/>
              </a:ext>
            </a:extLst>
          </p:cNvPr>
          <p:cNvSpPr txBox="1">
            <a:spLocks noChangeArrowheads="1"/>
          </p:cNvSpPr>
          <p:nvPr/>
        </p:nvSpPr>
        <p:spPr bwMode="auto">
          <a:xfrm>
            <a:off x="323528" y="2602825"/>
            <a:ext cx="856895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计算溢出代价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：计算不同虚拟寄存器溢出时，额外增加的执行代价，以便以最小代价溢出寄存器。</a:t>
            </a:r>
          </a:p>
        </p:txBody>
      </p:sp>
      <p:sp>
        <p:nvSpPr>
          <p:cNvPr id="36" name="TextBox 8">
            <a:extLst>
              <a:ext uri="{FF2B5EF4-FFF2-40B4-BE49-F238E27FC236}">
                <a16:creationId xmlns:a16="http://schemas.microsoft.com/office/drawing/2014/main" id="{442D398B-8014-448B-9856-4BDC2A0CC5C9}"/>
              </a:ext>
            </a:extLst>
          </p:cNvPr>
          <p:cNvSpPr txBox="1">
            <a:spLocks noChangeArrowheads="1"/>
          </p:cNvSpPr>
          <p:nvPr/>
        </p:nvSpPr>
        <p:spPr bwMode="auto">
          <a:xfrm>
            <a:off x="323528" y="3563922"/>
            <a:ext cx="8689987"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修剪冲突图</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：通过逐个剪掉结点并压入栈的方式，确定结点的着色顺序。</a:t>
            </a:r>
          </a:p>
        </p:txBody>
      </p:sp>
      <p:sp>
        <p:nvSpPr>
          <p:cNvPr id="37" name="TextBox 8">
            <a:extLst>
              <a:ext uri="{FF2B5EF4-FFF2-40B4-BE49-F238E27FC236}">
                <a16:creationId xmlns:a16="http://schemas.microsoft.com/office/drawing/2014/main" id="{3B237F0C-1B15-4F6D-B3BE-B828F7343DFA}"/>
              </a:ext>
            </a:extLst>
          </p:cNvPr>
          <p:cNvSpPr txBox="1">
            <a:spLocks noChangeArrowheads="1"/>
          </p:cNvSpPr>
          <p:nvPr/>
        </p:nvSpPr>
        <p:spPr bwMode="auto">
          <a:xfrm>
            <a:off x="323528" y="4063354"/>
            <a:ext cx="8568952"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图着色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：从栈中逐个弹出结点，用与相邻结点不同的颜色对结点着色。</a:t>
            </a:r>
          </a:p>
        </p:txBody>
      </p:sp>
      <p:sp>
        <p:nvSpPr>
          <p:cNvPr id="38" name="TextBox 8">
            <a:extLst>
              <a:ext uri="{FF2B5EF4-FFF2-40B4-BE49-F238E27FC236}">
                <a16:creationId xmlns:a16="http://schemas.microsoft.com/office/drawing/2014/main" id="{62ED5233-5909-4E06-9667-C7C4DD3FE662}"/>
              </a:ext>
            </a:extLst>
          </p:cNvPr>
          <p:cNvSpPr txBox="1">
            <a:spLocks noChangeArrowheads="1"/>
          </p:cNvSpPr>
          <p:nvPr/>
        </p:nvSpPr>
        <p:spPr bwMode="auto">
          <a:xfrm>
            <a:off x="323528" y="4562786"/>
            <a:ext cx="856895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分配物理寄存器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：如果图着色成功，则将相同颜色的结点映射到相应的物理寄存器，完成物理寄存器的分配。</a:t>
            </a:r>
          </a:p>
        </p:txBody>
      </p:sp>
      <p:sp>
        <p:nvSpPr>
          <p:cNvPr id="39" name="TextBox 8">
            <a:extLst>
              <a:ext uri="{FF2B5EF4-FFF2-40B4-BE49-F238E27FC236}">
                <a16:creationId xmlns:a16="http://schemas.microsoft.com/office/drawing/2014/main" id="{EF5154D9-5182-4A10-AD2B-A8758B7DF4B1}"/>
              </a:ext>
            </a:extLst>
          </p:cNvPr>
          <p:cNvSpPr txBox="1">
            <a:spLocks noChangeArrowheads="1"/>
          </p:cNvSpPr>
          <p:nvPr/>
        </p:nvSpPr>
        <p:spPr bwMode="auto">
          <a:xfrm>
            <a:off x="323528" y="5523883"/>
            <a:ext cx="856895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生成溢出代码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：如果图着色不成功，选择溢出代价最小的虚拟寄存器，生成相应的溢出代码，然后重新开始图着色过程。</a:t>
            </a:r>
          </a:p>
        </p:txBody>
      </p:sp>
    </p:spTree>
    <p:extLst>
      <p:ext uri="{BB962C8B-B14F-4D97-AF65-F5344CB8AC3E}">
        <p14:creationId xmlns:p14="http://schemas.microsoft.com/office/powerpoint/2010/main" val="3426501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5092147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sp>
        <p:nvSpPr>
          <p:cNvPr id="33" name="TextBox 8">
            <a:extLst>
              <a:ext uri="{FF2B5EF4-FFF2-40B4-BE49-F238E27FC236}">
                <a16:creationId xmlns:a16="http://schemas.microsoft.com/office/drawing/2014/main" id="{55F49FD3-2BF7-4CDE-9DC6-0F5F91D26483}"/>
              </a:ext>
            </a:extLst>
          </p:cNvPr>
          <p:cNvSpPr txBox="1">
            <a:spLocks noChangeArrowheads="1"/>
          </p:cNvSpPr>
          <p:nvPr/>
        </p:nvSpPr>
        <p:spPr bwMode="auto">
          <a:xfrm>
            <a:off x="232170" y="1142296"/>
            <a:ext cx="8568952" cy="188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从寄存器分配角度看，新的名字体现的是分配到的寄存器信息，即是否分配到同一个寄存器，因此称为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Virtual Register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符号寄存器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Symbol Register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）。相对地，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CPU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中的寄存器称为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Machine Register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真实寄存器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Real Register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12" name="组合 11">
            <a:extLst>
              <a:ext uri="{FF2B5EF4-FFF2-40B4-BE49-F238E27FC236}">
                <a16:creationId xmlns:a16="http://schemas.microsoft.com/office/drawing/2014/main" id="{5D93D77C-DD4E-4423-9C00-64EF65C23B70}"/>
              </a:ext>
            </a:extLst>
          </p:cNvPr>
          <p:cNvGrpSpPr/>
          <p:nvPr/>
        </p:nvGrpSpPr>
        <p:grpSpPr>
          <a:xfrm>
            <a:off x="4499992" y="2852936"/>
            <a:ext cx="4312675" cy="3641611"/>
            <a:chOff x="660400" y="2594089"/>
            <a:chExt cx="4312675" cy="3641611"/>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07D0F68-5327-447C-9ED8-8660DE78B04C}"/>
                    </a:ext>
                  </a:extLst>
                </p:cNvPr>
                <p:cNvSpPr>
                  <a:spLocks/>
                </p:cNvSpPr>
                <p:nvPr/>
              </p:nvSpPr>
              <p:spPr bwMode="auto">
                <a:xfrm>
                  <a:off x="2819857" y="2938910"/>
                  <a:ext cx="2091801" cy="288032"/>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100. (</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607D0F68-5327-447C-9ED8-8660DE78B04C}"/>
                    </a:ext>
                  </a:extLst>
                </p:cNvPr>
                <p:cNvSpPr>
                  <a:spLocks noRot="1" noChangeAspect="1" noMove="1" noResize="1" noEditPoints="1" noAdjustHandles="1" noChangeArrowheads="1" noChangeShapeType="1" noTextEdit="1"/>
                </p:cNvSpPr>
                <p:nvPr/>
              </p:nvSpPr>
              <p:spPr bwMode="auto">
                <a:xfrm>
                  <a:off x="2819857" y="2938910"/>
                  <a:ext cx="2091801" cy="288032"/>
                </a:xfrm>
                <a:prstGeom prst="rect">
                  <a:avLst/>
                </a:prstGeom>
                <a:blipFill>
                  <a:blip r:embed="rId3"/>
                  <a:stretch>
                    <a:fillRect b="-3061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81316CF-726C-4291-A236-56E4B4976221}"/>
                    </a:ext>
                  </a:extLst>
                </p:cNvPr>
                <p:cNvSpPr>
                  <a:spLocks/>
                </p:cNvSpPr>
                <p:nvPr/>
              </p:nvSpPr>
              <p:spPr bwMode="auto">
                <a:xfrm>
                  <a:off x="2819857" y="3514973"/>
                  <a:ext cx="2091801" cy="54771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103.(</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,107)</m:t>
                        </m:r>
                      </m:oMath>
                    </m:oMathPara>
                  </a14:m>
                  <a:endParaRPr lang="zh-CN" altLang="en-US"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681316CF-726C-4291-A236-56E4B4976221}"/>
                    </a:ext>
                  </a:extLst>
                </p:cNvPr>
                <p:cNvSpPr>
                  <a:spLocks noRot="1" noChangeAspect="1" noMove="1" noResize="1" noEditPoints="1" noAdjustHandles="1" noChangeArrowheads="1" noChangeShapeType="1" noTextEdit="1"/>
                </p:cNvSpPr>
                <p:nvPr/>
              </p:nvSpPr>
              <p:spPr bwMode="auto">
                <a:xfrm>
                  <a:off x="2819857" y="3514973"/>
                  <a:ext cx="2091801" cy="547717"/>
                </a:xfrm>
                <a:prstGeom prst="rect">
                  <a:avLst/>
                </a:prstGeom>
                <a:blipFill>
                  <a:blip r:embed="rId4"/>
                  <a:stretch>
                    <a:fillRect b="-173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A7F67F-FA6F-442D-8D3C-1AF5A4FA1A4F}"/>
                    </a:ext>
                  </a:extLst>
                </p:cNvPr>
                <p:cNvSpPr>
                  <a:spLocks/>
                </p:cNvSpPr>
                <p:nvPr/>
              </p:nvSpPr>
              <p:spPr bwMode="auto">
                <a:xfrm>
                  <a:off x="742197" y="4179128"/>
                  <a:ext cx="1746179" cy="60319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2</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A6A7F67F-FA6F-442D-8D3C-1AF5A4FA1A4F}"/>
                    </a:ext>
                  </a:extLst>
                </p:cNvPr>
                <p:cNvSpPr>
                  <a:spLocks noRot="1" noChangeAspect="1" noMove="1" noResize="1" noEditPoints="1" noAdjustHandles="1" noChangeArrowheads="1" noChangeShapeType="1" noTextEdit="1"/>
                </p:cNvSpPr>
                <p:nvPr/>
              </p:nvSpPr>
              <p:spPr bwMode="auto">
                <a:xfrm>
                  <a:off x="742197" y="4179128"/>
                  <a:ext cx="1746179" cy="603194"/>
                </a:xfrm>
                <a:prstGeom prst="rect">
                  <a:avLst/>
                </a:prstGeom>
                <a:blipFill>
                  <a:blip r:embed="rId5"/>
                  <a:stretch>
                    <a:fillRect b="-108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19A4413-A655-4264-A68A-6CB9903A7C27}"/>
                    </a:ext>
                  </a:extLst>
                </p:cNvPr>
                <p:cNvSpPr>
                  <a:spLocks/>
                </p:cNvSpPr>
                <p:nvPr/>
              </p:nvSpPr>
              <p:spPr bwMode="auto">
                <a:xfrm>
                  <a:off x="2992667" y="4517398"/>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E19A4413-A655-4264-A68A-6CB9903A7C27}"/>
                    </a:ext>
                  </a:extLst>
                </p:cNvPr>
                <p:cNvSpPr>
                  <a:spLocks noRot="1" noChangeAspect="1" noMove="1" noResize="1" noEditPoints="1" noAdjustHandles="1" noChangeArrowheads="1" noChangeShapeType="1" noTextEdit="1"/>
                </p:cNvSpPr>
                <p:nvPr/>
              </p:nvSpPr>
              <p:spPr bwMode="auto">
                <a:xfrm>
                  <a:off x="2992667" y="4517398"/>
                  <a:ext cx="1746179" cy="603193"/>
                </a:xfrm>
                <a:prstGeom prst="rect">
                  <a:avLst/>
                </a:prstGeom>
                <a:blipFill>
                  <a:blip r:embed="rId6"/>
                  <a:stretch>
                    <a:fillRect b="-12000"/>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C3D8F3-F974-489C-AF21-C02620AAFB09}"/>
                    </a:ext>
                  </a:extLst>
                </p:cNvPr>
                <p:cNvSpPr>
                  <a:spLocks/>
                </p:cNvSpPr>
                <p:nvPr/>
              </p:nvSpPr>
              <p:spPr bwMode="auto">
                <a:xfrm>
                  <a:off x="2992667" y="5632507"/>
                  <a:ext cx="1746179" cy="27932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CCC3D8F3-F974-489C-AF21-C02620AAFB09}"/>
                    </a:ext>
                  </a:extLst>
                </p:cNvPr>
                <p:cNvSpPr>
                  <a:spLocks noRot="1" noChangeAspect="1" noMove="1" noResize="1" noEditPoints="1" noAdjustHandles="1" noChangeArrowheads="1" noChangeShapeType="1" noTextEdit="1"/>
                </p:cNvSpPr>
                <p:nvPr/>
              </p:nvSpPr>
              <p:spPr bwMode="auto">
                <a:xfrm>
                  <a:off x="2992667" y="5632507"/>
                  <a:ext cx="1746179" cy="279321"/>
                </a:xfrm>
                <a:prstGeom prst="rect">
                  <a:avLst/>
                </a:prstGeom>
                <a:blipFill>
                  <a:blip r:embed="rId7"/>
                  <a:stretch>
                    <a:fillRect b="-33333"/>
                  </a:stretch>
                </a:blipFill>
                <a:ln w="12700">
                  <a:solidFill>
                    <a:schemeClr val="tx1"/>
                  </a:solidFill>
                  <a:miter lim="800000"/>
                  <a:headEnd/>
                  <a:tailEnd/>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8FA05896-54B3-4748-BB4D-A875893257FB}"/>
                </a:ext>
              </a:extLst>
            </p:cNvPr>
            <p:cNvCxnSpPr>
              <a:cxnSpLocks/>
              <a:stCxn id="13" idx="2"/>
              <a:endCxn id="14" idx="0"/>
            </p:cNvCxnSpPr>
            <p:nvPr/>
          </p:nvCxnSpPr>
          <p:spPr>
            <a:xfrm>
              <a:off x="3865758" y="3226942"/>
              <a:ext cx="0" cy="288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1DAFA70-BBF3-49F6-B7EF-8E490C99F537}"/>
                </a:ext>
              </a:extLst>
            </p:cNvPr>
            <p:cNvCxnSpPr>
              <a:cxnSpLocks/>
              <a:endCxn id="13" idx="0"/>
            </p:cNvCxnSpPr>
            <p:nvPr/>
          </p:nvCxnSpPr>
          <p:spPr>
            <a:xfrm>
              <a:off x="3865758" y="2657524"/>
              <a:ext cx="0" cy="281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6CE470C-8100-4B51-B3E1-A1221E450C60}"/>
                </a:ext>
              </a:extLst>
            </p:cNvPr>
            <p:cNvCxnSpPr>
              <a:cxnSpLocks/>
              <a:stCxn id="16" idx="2"/>
              <a:endCxn id="17" idx="0"/>
            </p:cNvCxnSpPr>
            <p:nvPr/>
          </p:nvCxnSpPr>
          <p:spPr>
            <a:xfrm>
              <a:off x="3865757" y="5120591"/>
              <a:ext cx="0" cy="511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D057553-DAC9-4003-9158-D23D9654262C}"/>
                </a:ext>
              </a:extLst>
            </p:cNvPr>
            <p:cNvCxnSpPr>
              <a:cxnSpLocks/>
              <a:stCxn id="17" idx="2"/>
            </p:cNvCxnSpPr>
            <p:nvPr/>
          </p:nvCxnSpPr>
          <p:spPr>
            <a:xfrm>
              <a:off x="3865757" y="5911828"/>
              <a:ext cx="0" cy="323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F749696-07F5-432E-A187-A1A5DE970980}"/>
                    </a:ext>
                  </a:extLst>
                </p:cNvPr>
                <p:cNvSpPr/>
                <p:nvPr/>
              </p:nvSpPr>
              <p:spPr>
                <a:xfrm>
                  <a:off x="4481722" y="2594089"/>
                  <a:ext cx="4817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CF749696-07F5-432E-A187-A1A5DE970980}"/>
                    </a:ext>
                  </a:extLst>
                </p:cNvPr>
                <p:cNvSpPr>
                  <a:spLocks noRot="1" noChangeAspect="1" noMove="1" noResize="1" noEditPoints="1" noAdjustHandles="1" noChangeArrowheads="1" noChangeShapeType="1" noTextEdit="1"/>
                </p:cNvSpPr>
                <p:nvPr/>
              </p:nvSpPr>
              <p:spPr>
                <a:xfrm>
                  <a:off x="4481722" y="2594089"/>
                  <a:ext cx="48173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DFF6E8-EDAF-4C04-B835-05E2CE836518}"/>
                    </a:ext>
                  </a:extLst>
                </p:cNvPr>
                <p:cNvSpPr/>
                <p:nvPr/>
              </p:nvSpPr>
              <p:spPr>
                <a:xfrm>
                  <a:off x="4476401" y="3188671"/>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3" name="矩形 22">
                  <a:extLst>
                    <a:ext uri="{FF2B5EF4-FFF2-40B4-BE49-F238E27FC236}">
                      <a16:creationId xmlns:a16="http://schemas.microsoft.com/office/drawing/2014/main" id="{D3DFF6E8-EDAF-4C04-B835-05E2CE836518}"/>
                    </a:ext>
                  </a:extLst>
                </p:cNvPr>
                <p:cNvSpPr>
                  <a:spLocks noRot="1" noChangeAspect="1" noMove="1" noResize="1" noEditPoints="1" noAdjustHandles="1" noChangeArrowheads="1" noChangeShapeType="1" noTextEdit="1"/>
                </p:cNvSpPr>
                <p:nvPr/>
              </p:nvSpPr>
              <p:spPr>
                <a:xfrm>
                  <a:off x="4476401" y="3188671"/>
                  <a:ext cx="49667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B46E21D-29AC-4003-8346-BBC92751C7FA}"/>
                    </a:ext>
                  </a:extLst>
                </p:cNvPr>
                <p:cNvSpPr/>
                <p:nvPr/>
              </p:nvSpPr>
              <p:spPr>
                <a:xfrm>
                  <a:off x="778977" y="383859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矩形 23">
                  <a:extLst>
                    <a:ext uri="{FF2B5EF4-FFF2-40B4-BE49-F238E27FC236}">
                      <a16:creationId xmlns:a16="http://schemas.microsoft.com/office/drawing/2014/main" id="{BB46E21D-29AC-4003-8346-BBC92751C7FA}"/>
                    </a:ext>
                  </a:extLst>
                </p:cNvPr>
                <p:cNvSpPr>
                  <a:spLocks noRot="1" noChangeAspect="1" noMove="1" noResize="1" noEditPoints="1" noAdjustHandles="1" noChangeArrowheads="1" noChangeShapeType="1" noTextEdit="1"/>
                </p:cNvSpPr>
                <p:nvPr/>
              </p:nvSpPr>
              <p:spPr>
                <a:xfrm>
                  <a:off x="778977" y="3838595"/>
                  <a:ext cx="49667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82FC6926-BE00-4779-868A-E43AF8AF2D53}"/>
                    </a:ext>
                  </a:extLst>
                </p:cNvPr>
                <p:cNvSpPr/>
                <p:nvPr/>
              </p:nvSpPr>
              <p:spPr>
                <a:xfrm>
                  <a:off x="4317699" y="4146427"/>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矩形 24">
                  <a:extLst>
                    <a:ext uri="{FF2B5EF4-FFF2-40B4-BE49-F238E27FC236}">
                      <a16:creationId xmlns:a16="http://schemas.microsoft.com/office/drawing/2014/main" id="{82FC6926-BE00-4779-868A-E43AF8AF2D53}"/>
                    </a:ext>
                  </a:extLst>
                </p:cNvPr>
                <p:cNvSpPr>
                  <a:spLocks noRot="1" noChangeAspect="1" noMove="1" noResize="1" noEditPoints="1" noAdjustHandles="1" noChangeArrowheads="1" noChangeShapeType="1" noTextEdit="1"/>
                </p:cNvSpPr>
                <p:nvPr/>
              </p:nvSpPr>
              <p:spPr>
                <a:xfrm>
                  <a:off x="4317699" y="4146427"/>
                  <a:ext cx="49667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DE92996-26B7-47FA-A1E0-DF567DCAF8C5}"/>
                    </a:ext>
                  </a:extLst>
                </p:cNvPr>
                <p:cNvSpPr/>
                <p:nvPr/>
              </p:nvSpPr>
              <p:spPr>
                <a:xfrm>
                  <a:off x="660400" y="4974248"/>
                  <a:ext cx="486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矩形 25">
                  <a:extLst>
                    <a:ext uri="{FF2B5EF4-FFF2-40B4-BE49-F238E27FC236}">
                      <a16:creationId xmlns:a16="http://schemas.microsoft.com/office/drawing/2014/main" id="{CDE92996-26B7-47FA-A1E0-DF567DCAF8C5}"/>
                    </a:ext>
                  </a:extLst>
                </p:cNvPr>
                <p:cNvSpPr>
                  <a:spLocks noRot="1" noChangeAspect="1" noMove="1" noResize="1" noEditPoints="1" noAdjustHandles="1" noChangeArrowheads="1" noChangeShapeType="1" noTextEdit="1"/>
                </p:cNvSpPr>
                <p:nvPr/>
              </p:nvSpPr>
              <p:spPr>
                <a:xfrm>
                  <a:off x="660400" y="4974248"/>
                  <a:ext cx="486800" cy="369332"/>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A4A9966B-351A-48E6-80FD-6D5FCB0F3DB2}"/>
                </a:ext>
              </a:extLst>
            </p:cNvPr>
            <p:cNvCxnSpPr>
              <a:cxnSpLocks/>
              <a:stCxn id="14" idx="2"/>
              <a:endCxn id="16" idx="0"/>
            </p:cNvCxnSpPr>
            <p:nvPr/>
          </p:nvCxnSpPr>
          <p:spPr>
            <a:xfrm flipH="1">
              <a:off x="3865757" y="4062690"/>
              <a:ext cx="1" cy="4547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500511F-D432-4FE2-97A1-E42984F2A95C}"/>
                    </a:ext>
                  </a:extLst>
                </p:cNvPr>
                <p:cNvSpPr/>
                <p:nvPr/>
              </p:nvSpPr>
              <p:spPr>
                <a:xfrm>
                  <a:off x="4344322" y="526317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28" name="矩形 27">
                  <a:extLst>
                    <a:ext uri="{FF2B5EF4-FFF2-40B4-BE49-F238E27FC236}">
                      <a16:creationId xmlns:a16="http://schemas.microsoft.com/office/drawing/2014/main" id="{A500511F-D432-4FE2-97A1-E42984F2A95C}"/>
                    </a:ext>
                  </a:extLst>
                </p:cNvPr>
                <p:cNvSpPr>
                  <a:spLocks noRot="1" noChangeAspect="1" noMove="1" noResize="1" noEditPoints="1" noAdjustHandles="1" noChangeArrowheads="1" noChangeShapeType="1" noTextEdit="1"/>
                </p:cNvSpPr>
                <p:nvPr/>
              </p:nvSpPr>
              <p:spPr>
                <a:xfrm>
                  <a:off x="4344322" y="5263175"/>
                  <a:ext cx="49667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6232B37-49BC-4213-913E-203788FD028E}"/>
                    </a:ext>
                  </a:extLst>
                </p:cNvPr>
                <p:cNvSpPr>
                  <a:spLocks/>
                </p:cNvSpPr>
                <p:nvPr/>
              </p:nvSpPr>
              <p:spPr bwMode="auto">
                <a:xfrm>
                  <a:off x="728056" y="5343580"/>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26232B37-49BC-4213-913E-203788FD028E}"/>
                    </a:ext>
                  </a:extLst>
                </p:cNvPr>
                <p:cNvSpPr>
                  <a:spLocks noRot="1" noChangeAspect="1" noMove="1" noResize="1" noEditPoints="1" noAdjustHandles="1" noChangeArrowheads="1" noChangeShapeType="1" noTextEdit="1"/>
                </p:cNvSpPr>
                <p:nvPr/>
              </p:nvSpPr>
              <p:spPr bwMode="auto">
                <a:xfrm>
                  <a:off x="728056" y="5343580"/>
                  <a:ext cx="1746179" cy="603193"/>
                </a:xfrm>
                <a:prstGeom prst="rect">
                  <a:avLst/>
                </a:prstGeom>
                <a:blipFill>
                  <a:blip r:embed="rId14"/>
                  <a:stretch>
                    <a:fillRect b="-11881"/>
                  </a:stretch>
                </a:blipFill>
                <a:ln w="12700">
                  <a:solidFill>
                    <a:schemeClr val="tx1"/>
                  </a:solidFill>
                  <a:miter lim="800000"/>
                  <a:headEnd/>
                  <a:tailEnd/>
                </a:ln>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8B95B011-7FC6-45D8-B593-F17ED536099C}"/>
                </a:ext>
              </a:extLst>
            </p:cNvPr>
            <p:cNvCxnSpPr>
              <a:cxnSpLocks/>
              <a:endCxn id="15" idx="0"/>
            </p:cNvCxnSpPr>
            <p:nvPr/>
          </p:nvCxnSpPr>
          <p:spPr>
            <a:xfrm>
              <a:off x="1615287" y="3838595"/>
              <a:ext cx="0" cy="340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3EBD4F9D-A575-4797-AD3A-E912FA6F0198}"/>
                </a:ext>
              </a:extLst>
            </p:cNvPr>
            <p:cNvCxnSpPr>
              <a:stCxn id="15" idx="3"/>
              <a:endCxn id="16" idx="1"/>
            </p:cNvCxnSpPr>
            <p:nvPr/>
          </p:nvCxnSpPr>
          <p:spPr>
            <a:xfrm>
              <a:off x="2488376" y="4480725"/>
              <a:ext cx="504291" cy="33827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6446729-737D-41D0-92F2-89E6FC897960}"/>
                </a:ext>
              </a:extLst>
            </p:cNvPr>
            <p:cNvCxnSpPr>
              <a:cxnSpLocks/>
              <a:stCxn id="15" idx="2"/>
              <a:endCxn id="29" idx="0"/>
            </p:cNvCxnSpPr>
            <p:nvPr/>
          </p:nvCxnSpPr>
          <p:spPr>
            <a:xfrm flipH="1">
              <a:off x="1601146" y="4782322"/>
              <a:ext cx="14141" cy="561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8894E13-BF4C-42EC-943B-D3B57106F68C}"/>
                </a:ext>
              </a:extLst>
            </p:cNvPr>
            <p:cNvCxnSpPr>
              <a:cxnSpLocks/>
              <a:stCxn id="29" idx="2"/>
            </p:cNvCxnSpPr>
            <p:nvPr/>
          </p:nvCxnSpPr>
          <p:spPr>
            <a:xfrm flipH="1">
              <a:off x="1601145" y="5946773"/>
              <a:ext cx="1" cy="2889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8">
            <a:extLst>
              <a:ext uri="{FF2B5EF4-FFF2-40B4-BE49-F238E27FC236}">
                <a16:creationId xmlns:a16="http://schemas.microsoft.com/office/drawing/2014/main" id="{A64970F4-E092-41FE-B67B-CA3134F79A0A}"/>
              </a:ext>
            </a:extLst>
          </p:cNvPr>
          <p:cNvSpPr txBox="1">
            <a:spLocks noChangeArrowheads="1"/>
          </p:cNvSpPr>
          <p:nvPr/>
        </p:nvSpPr>
        <p:spPr bwMode="auto">
          <a:xfrm>
            <a:off x="232170" y="3026723"/>
            <a:ext cx="4176809" cy="326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从作用上看，新的名字体现的还是变量的定值和引用信息，因此不应限制虚拟寄存器的数量，即认为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虚拟寄存器的数量是无限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的，可以用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v1, v2, · · ·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对虚拟寄存器进行编号，因此</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Briggs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称这个过程为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重编号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Renumber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784330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69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mc:AlternateContent xmlns:mc="http://schemas.openxmlformats.org/markup-compatibility/2006" xmlns:a14="http://schemas.microsoft.com/office/drawing/2010/main">
        <mc:Choice Requires="a14">
          <p:sp>
            <p:nvSpPr>
              <p:cNvPr id="33" name="TextBox 8">
                <a:extLst>
                  <a:ext uri="{FF2B5EF4-FFF2-40B4-BE49-F238E27FC236}">
                    <a16:creationId xmlns:a16="http://schemas.microsoft.com/office/drawing/2014/main" id="{55F49FD3-2BF7-4CDE-9DC6-0F5F91D26483}"/>
                  </a:ext>
                </a:extLst>
              </p:cNvPr>
              <p:cNvSpPr txBox="1">
                <a:spLocks noChangeArrowheads="1"/>
              </p:cNvSpPr>
              <p:nvPr/>
            </p:nvSpPr>
            <p:spPr bwMode="auto">
              <a:xfrm>
                <a:off x="232170" y="1142296"/>
                <a:ext cx="8568952" cy="28494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寄存器分配的对象称为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），一个网是一个四元组</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𝑠𝑦𝑚𝑏𝑜𝑙</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err="1" smtClean="0">
                        <a:latin typeface="Cambria Math" panose="02040503050406030204" pitchFamily="18" charset="0"/>
                        <a:ea typeface="微软雅黑" panose="020B0503020204020204" pitchFamily="34" charset="-122"/>
                        <a:cs typeface="Times New Roman" panose="02020603050405020304" pitchFamily="18" charset="0"/>
                      </a:rPr>
                      <m:t>𝑑𝑒𝑓𝑠</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𝑢𝑠𝑒𝑠</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err="1" smtClean="0">
                        <a:latin typeface="Cambria Math" panose="02040503050406030204" pitchFamily="18" charset="0"/>
                        <a:ea typeface="微软雅黑" panose="020B0503020204020204" pitchFamily="34" charset="-122"/>
                        <a:cs typeface="Times New Roman" panose="02020603050405020304" pitchFamily="18" charset="0"/>
                      </a:rPr>
                      <m:t>𝑣𝑟𝑒𝑔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Ø"/>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symbol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：符号的名字，也就是变量名（具体实现时使用变量在符号表的指针）。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Ø"/>
                </a:pP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defs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：符号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symbol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的定值四元式集合。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Ø"/>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uses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：符号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symbol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的引用四元式集合。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Ø"/>
                </a:pP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vreg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：符号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symbol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的分配的虚拟寄存器，默认为空值</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null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3" name="TextBox 8">
                <a:extLst>
                  <a:ext uri="{FF2B5EF4-FFF2-40B4-BE49-F238E27FC236}">
                    <a16:creationId xmlns:a16="http://schemas.microsoft.com/office/drawing/2014/main" id="{55F49FD3-2BF7-4CDE-9DC6-0F5F91D26483}"/>
                  </a:ext>
                </a:extLst>
              </p:cNvPr>
              <p:cNvSpPr txBox="1">
                <a:spLocks noRot="1" noChangeAspect="1" noMove="1" noResize="1" noEditPoints="1" noAdjustHandles="1" noChangeArrowheads="1" noChangeShapeType="1" noTextEdit="1"/>
              </p:cNvSpPr>
              <p:nvPr/>
            </p:nvSpPr>
            <p:spPr bwMode="auto">
              <a:xfrm>
                <a:off x="232170" y="1142296"/>
                <a:ext cx="8568952" cy="2849498"/>
              </a:xfrm>
              <a:prstGeom prst="rect">
                <a:avLst/>
              </a:prstGeom>
              <a:blipFill>
                <a:blip r:embed="rId3"/>
                <a:stretch>
                  <a:fillRect l="-640" r="-142" b="-2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5D93D77C-DD4E-4423-9C00-64EF65C23B70}"/>
              </a:ext>
            </a:extLst>
          </p:cNvPr>
          <p:cNvGrpSpPr/>
          <p:nvPr/>
        </p:nvGrpSpPr>
        <p:grpSpPr>
          <a:xfrm>
            <a:off x="4499992" y="2852936"/>
            <a:ext cx="4312675" cy="3641611"/>
            <a:chOff x="660400" y="2594089"/>
            <a:chExt cx="4312675" cy="3641611"/>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07D0F68-5327-447C-9ED8-8660DE78B04C}"/>
                    </a:ext>
                  </a:extLst>
                </p:cNvPr>
                <p:cNvSpPr>
                  <a:spLocks/>
                </p:cNvSpPr>
                <p:nvPr/>
              </p:nvSpPr>
              <p:spPr bwMode="auto">
                <a:xfrm>
                  <a:off x="2819857" y="2938910"/>
                  <a:ext cx="2091801" cy="288032"/>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100. (</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607D0F68-5327-447C-9ED8-8660DE78B04C}"/>
                    </a:ext>
                  </a:extLst>
                </p:cNvPr>
                <p:cNvSpPr>
                  <a:spLocks noRot="1" noChangeAspect="1" noMove="1" noResize="1" noEditPoints="1" noAdjustHandles="1" noChangeArrowheads="1" noChangeShapeType="1" noTextEdit="1"/>
                </p:cNvSpPr>
                <p:nvPr/>
              </p:nvSpPr>
              <p:spPr bwMode="auto">
                <a:xfrm>
                  <a:off x="2819857" y="2938910"/>
                  <a:ext cx="2091801" cy="288032"/>
                </a:xfrm>
                <a:prstGeom prst="rect">
                  <a:avLst/>
                </a:prstGeom>
                <a:blipFill>
                  <a:blip r:embed="rId4"/>
                  <a:stretch>
                    <a:fillRect b="-3061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81316CF-726C-4291-A236-56E4B4976221}"/>
                    </a:ext>
                  </a:extLst>
                </p:cNvPr>
                <p:cNvSpPr>
                  <a:spLocks/>
                </p:cNvSpPr>
                <p:nvPr/>
              </p:nvSpPr>
              <p:spPr bwMode="auto">
                <a:xfrm>
                  <a:off x="2819857" y="3514973"/>
                  <a:ext cx="2091801" cy="54771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103.(</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,107)</m:t>
                        </m:r>
                      </m:oMath>
                    </m:oMathPara>
                  </a14:m>
                  <a:endParaRPr lang="zh-CN" altLang="en-US"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681316CF-726C-4291-A236-56E4B4976221}"/>
                    </a:ext>
                  </a:extLst>
                </p:cNvPr>
                <p:cNvSpPr>
                  <a:spLocks noRot="1" noChangeAspect="1" noMove="1" noResize="1" noEditPoints="1" noAdjustHandles="1" noChangeArrowheads="1" noChangeShapeType="1" noTextEdit="1"/>
                </p:cNvSpPr>
                <p:nvPr/>
              </p:nvSpPr>
              <p:spPr bwMode="auto">
                <a:xfrm>
                  <a:off x="2819857" y="3514973"/>
                  <a:ext cx="2091801" cy="547717"/>
                </a:xfrm>
                <a:prstGeom prst="rect">
                  <a:avLst/>
                </a:prstGeom>
                <a:blipFill>
                  <a:blip r:embed="rId5"/>
                  <a:stretch>
                    <a:fillRect b="-173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A7F67F-FA6F-442D-8D3C-1AF5A4FA1A4F}"/>
                    </a:ext>
                  </a:extLst>
                </p:cNvPr>
                <p:cNvSpPr>
                  <a:spLocks/>
                </p:cNvSpPr>
                <p:nvPr/>
              </p:nvSpPr>
              <p:spPr bwMode="auto">
                <a:xfrm>
                  <a:off x="742197" y="4179128"/>
                  <a:ext cx="1746179" cy="60319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2</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A6A7F67F-FA6F-442D-8D3C-1AF5A4FA1A4F}"/>
                    </a:ext>
                  </a:extLst>
                </p:cNvPr>
                <p:cNvSpPr>
                  <a:spLocks noRot="1" noChangeAspect="1" noMove="1" noResize="1" noEditPoints="1" noAdjustHandles="1" noChangeArrowheads="1" noChangeShapeType="1" noTextEdit="1"/>
                </p:cNvSpPr>
                <p:nvPr/>
              </p:nvSpPr>
              <p:spPr bwMode="auto">
                <a:xfrm>
                  <a:off x="742197" y="4179128"/>
                  <a:ext cx="1746179" cy="603194"/>
                </a:xfrm>
                <a:prstGeom prst="rect">
                  <a:avLst/>
                </a:prstGeom>
                <a:blipFill>
                  <a:blip r:embed="rId6"/>
                  <a:stretch>
                    <a:fillRect b="-108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19A4413-A655-4264-A68A-6CB9903A7C27}"/>
                    </a:ext>
                  </a:extLst>
                </p:cNvPr>
                <p:cNvSpPr>
                  <a:spLocks/>
                </p:cNvSpPr>
                <p:nvPr/>
              </p:nvSpPr>
              <p:spPr bwMode="auto">
                <a:xfrm>
                  <a:off x="2992667" y="4517398"/>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E19A4413-A655-4264-A68A-6CB9903A7C27}"/>
                    </a:ext>
                  </a:extLst>
                </p:cNvPr>
                <p:cNvSpPr>
                  <a:spLocks noRot="1" noChangeAspect="1" noMove="1" noResize="1" noEditPoints="1" noAdjustHandles="1" noChangeArrowheads="1" noChangeShapeType="1" noTextEdit="1"/>
                </p:cNvSpPr>
                <p:nvPr/>
              </p:nvSpPr>
              <p:spPr bwMode="auto">
                <a:xfrm>
                  <a:off x="2992667" y="4517398"/>
                  <a:ext cx="1746179" cy="603193"/>
                </a:xfrm>
                <a:prstGeom prst="rect">
                  <a:avLst/>
                </a:prstGeom>
                <a:blipFill>
                  <a:blip r:embed="rId7"/>
                  <a:stretch>
                    <a:fillRect b="-12000"/>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C3D8F3-F974-489C-AF21-C02620AAFB09}"/>
                    </a:ext>
                  </a:extLst>
                </p:cNvPr>
                <p:cNvSpPr>
                  <a:spLocks/>
                </p:cNvSpPr>
                <p:nvPr/>
              </p:nvSpPr>
              <p:spPr bwMode="auto">
                <a:xfrm>
                  <a:off x="2992667" y="5632507"/>
                  <a:ext cx="1746179" cy="27932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CCC3D8F3-F974-489C-AF21-C02620AAFB09}"/>
                    </a:ext>
                  </a:extLst>
                </p:cNvPr>
                <p:cNvSpPr>
                  <a:spLocks noRot="1" noChangeAspect="1" noMove="1" noResize="1" noEditPoints="1" noAdjustHandles="1" noChangeArrowheads="1" noChangeShapeType="1" noTextEdit="1"/>
                </p:cNvSpPr>
                <p:nvPr/>
              </p:nvSpPr>
              <p:spPr bwMode="auto">
                <a:xfrm>
                  <a:off x="2992667" y="5632507"/>
                  <a:ext cx="1746179" cy="279321"/>
                </a:xfrm>
                <a:prstGeom prst="rect">
                  <a:avLst/>
                </a:prstGeom>
                <a:blipFill>
                  <a:blip r:embed="rId8"/>
                  <a:stretch>
                    <a:fillRect b="-33333"/>
                  </a:stretch>
                </a:blipFill>
                <a:ln w="12700">
                  <a:solidFill>
                    <a:schemeClr val="tx1"/>
                  </a:solidFill>
                  <a:miter lim="800000"/>
                  <a:headEnd/>
                  <a:tailEnd/>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8FA05896-54B3-4748-BB4D-A875893257FB}"/>
                </a:ext>
              </a:extLst>
            </p:cNvPr>
            <p:cNvCxnSpPr>
              <a:cxnSpLocks/>
              <a:stCxn id="13" idx="2"/>
              <a:endCxn id="14" idx="0"/>
            </p:cNvCxnSpPr>
            <p:nvPr/>
          </p:nvCxnSpPr>
          <p:spPr>
            <a:xfrm>
              <a:off x="3865758" y="3226942"/>
              <a:ext cx="0" cy="288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1DAFA70-BBF3-49F6-B7EF-8E490C99F537}"/>
                </a:ext>
              </a:extLst>
            </p:cNvPr>
            <p:cNvCxnSpPr>
              <a:cxnSpLocks/>
              <a:endCxn id="13" idx="0"/>
            </p:cNvCxnSpPr>
            <p:nvPr/>
          </p:nvCxnSpPr>
          <p:spPr>
            <a:xfrm>
              <a:off x="3865758" y="2657524"/>
              <a:ext cx="0" cy="281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6CE470C-8100-4B51-B3E1-A1221E450C60}"/>
                </a:ext>
              </a:extLst>
            </p:cNvPr>
            <p:cNvCxnSpPr>
              <a:cxnSpLocks/>
              <a:stCxn id="16" idx="2"/>
              <a:endCxn id="17" idx="0"/>
            </p:cNvCxnSpPr>
            <p:nvPr/>
          </p:nvCxnSpPr>
          <p:spPr>
            <a:xfrm>
              <a:off x="3865757" y="5120591"/>
              <a:ext cx="0" cy="511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D057553-DAC9-4003-9158-D23D9654262C}"/>
                </a:ext>
              </a:extLst>
            </p:cNvPr>
            <p:cNvCxnSpPr>
              <a:cxnSpLocks/>
              <a:stCxn id="17" idx="2"/>
            </p:cNvCxnSpPr>
            <p:nvPr/>
          </p:nvCxnSpPr>
          <p:spPr>
            <a:xfrm>
              <a:off x="3865757" y="5911828"/>
              <a:ext cx="0" cy="323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F749696-07F5-432E-A187-A1A5DE970980}"/>
                    </a:ext>
                  </a:extLst>
                </p:cNvPr>
                <p:cNvSpPr/>
                <p:nvPr/>
              </p:nvSpPr>
              <p:spPr>
                <a:xfrm>
                  <a:off x="4481722" y="2594089"/>
                  <a:ext cx="4817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CF749696-07F5-432E-A187-A1A5DE970980}"/>
                    </a:ext>
                  </a:extLst>
                </p:cNvPr>
                <p:cNvSpPr>
                  <a:spLocks noRot="1" noChangeAspect="1" noMove="1" noResize="1" noEditPoints="1" noAdjustHandles="1" noChangeArrowheads="1" noChangeShapeType="1" noTextEdit="1"/>
                </p:cNvSpPr>
                <p:nvPr/>
              </p:nvSpPr>
              <p:spPr>
                <a:xfrm>
                  <a:off x="4481722" y="2594089"/>
                  <a:ext cx="481735"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DFF6E8-EDAF-4C04-B835-05E2CE836518}"/>
                    </a:ext>
                  </a:extLst>
                </p:cNvPr>
                <p:cNvSpPr/>
                <p:nvPr/>
              </p:nvSpPr>
              <p:spPr>
                <a:xfrm>
                  <a:off x="4476401" y="3188671"/>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3" name="矩形 22">
                  <a:extLst>
                    <a:ext uri="{FF2B5EF4-FFF2-40B4-BE49-F238E27FC236}">
                      <a16:creationId xmlns:a16="http://schemas.microsoft.com/office/drawing/2014/main" id="{D3DFF6E8-EDAF-4C04-B835-05E2CE836518}"/>
                    </a:ext>
                  </a:extLst>
                </p:cNvPr>
                <p:cNvSpPr>
                  <a:spLocks noRot="1" noChangeAspect="1" noMove="1" noResize="1" noEditPoints="1" noAdjustHandles="1" noChangeArrowheads="1" noChangeShapeType="1" noTextEdit="1"/>
                </p:cNvSpPr>
                <p:nvPr/>
              </p:nvSpPr>
              <p:spPr>
                <a:xfrm>
                  <a:off x="4476401" y="3188671"/>
                  <a:ext cx="49667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B46E21D-29AC-4003-8346-BBC92751C7FA}"/>
                    </a:ext>
                  </a:extLst>
                </p:cNvPr>
                <p:cNvSpPr/>
                <p:nvPr/>
              </p:nvSpPr>
              <p:spPr>
                <a:xfrm>
                  <a:off x="778977" y="383859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矩形 23">
                  <a:extLst>
                    <a:ext uri="{FF2B5EF4-FFF2-40B4-BE49-F238E27FC236}">
                      <a16:creationId xmlns:a16="http://schemas.microsoft.com/office/drawing/2014/main" id="{BB46E21D-29AC-4003-8346-BBC92751C7FA}"/>
                    </a:ext>
                  </a:extLst>
                </p:cNvPr>
                <p:cNvSpPr>
                  <a:spLocks noRot="1" noChangeAspect="1" noMove="1" noResize="1" noEditPoints="1" noAdjustHandles="1" noChangeArrowheads="1" noChangeShapeType="1" noTextEdit="1"/>
                </p:cNvSpPr>
                <p:nvPr/>
              </p:nvSpPr>
              <p:spPr>
                <a:xfrm>
                  <a:off x="778977" y="3838595"/>
                  <a:ext cx="49667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82FC6926-BE00-4779-868A-E43AF8AF2D53}"/>
                    </a:ext>
                  </a:extLst>
                </p:cNvPr>
                <p:cNvSpPr/>
                <p:nvPr/>
              </p:nvSpPr>
              <p:spPr>
                <a:xfrm>
                  <a:off x="4317699" y="4146427"/>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矩形 24">
                  <a:extLst>
                    <a:ext uri="{FF2B5EF4-FFF2-40B4-BE49-F238E27FC236}">
                      <a16:creationId xmlns:a16="http://schemas.microsoft.com/office/drawing/2014/main" id="{82FC6926-BE00-4779-868A-E43AF8AF2D53}"/>
                    </a:ext>
                  </a:extLst>
                </p:cNvPr>
                <p:cNvSpPr>
                  <a:spLocks noRot="1" noChangeAspect="1" noMove="1" noResize="1" noEditPoints="1" noAdjustHandles="1" noChangeArrowheads="1" noChangeShapeType="1" noTextEdit="1"/>
                </p:cNvSpPr>
                <p:nvPr/>
              </p:nvSpPr>
              <p:spPr>
                <a:xfrm>
                  <a:off x="4317699" y="4146427"/>
                  <a:ext cx="49667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DE92996-26B7-47FA-A1E0-DF567DCAF8C5}"/>
                    </a:ext>
                  </a:extLst>
                </p:cNvPr>
                <p:cNvSpPr/>
                <p:nvPr/>
              </p:nvSpPr>
              <p:spPr>
                <a:xfrm>
                  <a:off x="660400" y="4974248"/>
                  <a:ext cx="486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矩形 25">
                  <a:extLst>
                    <a:ext uri="{FF2B5EF4-FFF2-40B4-BE49-F238E27FC236}">
                      <a16:creationId xmlns:a16="http://schemas.microsoft.com/office/drawing/2014/main" id="{CDE92996-26B7-47FA-A1E0-DF567DCAF8C5}"/>
                    </a:ext>
                  </a:extLst>
                </p:cNvPr>
                <p:cNvSpPr>
                  <a:spLocks noRot="1" noChangeAspect="1" noMove="1" noResize="1" noEditPoints="1" noAdjustHandles="1" noChangeArrowheads="1" noChangeShapeType="1" noTextEdit="1"/>
                </p:cNvSpPr>
                <p:nvPr/>
              </p:nvSpPr>
              <p:spPr>
                <a:xfrm>
                  <a:off x="660400" y="4974248"/>
                  <a:ext cx="486800" cy="369332"/>
                </a:xfrm>
                <a:prstGeom prst="rect">
                  <a:avLst/>
                </a:prstGeom>
                <a:blipFill>
                  <a:blip r:embed="rId13"/>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A4A9966B-351A-48E6-80FD-6D5FCB0F3DB2}"/>
                </a:ext>
              </a:extLst>
            </p:cNvPr>
            <p:cNvCxnSpPr>
              <a:cxnSpLocks/>
              <a:stCxn id="14" idx="2"/>
              <a:endCxn id="16" idx="0"/>
            </p:cNvCxnSpPr>
            <p:nvPr/>
          </p:nvCxnSpPr>
          <p:spPr>
            <a:xfrm flipH="1">
              <a:off x="3865757" y="4062690"/>
              <a:ext cx="1" cy="4547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500511F-D432-4FE2-97A1-E42984F2A95C}"/>
                    </a:ext>
                  </a:extLst>
                </p:cNvPr>
                <p:cNvSpPr/>
                <p:nvPr/>
              </p:nvSpPr>
              <p:spPr>
                <a:xfrm>
                  <a:off x="4344322" y="526317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28" name="矩形 27">
                  <a:extLst>
                    <a:ext uri="{FF2B5EF4-FFF2-40B4-BE49-F238E27FC236}">
                      <a16:creationId xmlns:a16="http://schemas.microsoft.com/office/drawing/2014/main" id="{A500511F-D432-4FE2-97A1-E42984F2A95C}"/>
                    </a:ext>
                  </a:extLst>
                </p:cNvPr>
                <p:cNvSpPr>
                  <a:spLocks noRot="1" noChangeAspect="1" noMove="1" noResize="1" noEditPoints="1" noAdjustHandles="1" noChangeArrowheads="1" noChangeShapeType="1" noTextEdit="1"/>
                </p:cNvSpPr>
                <p:nvPr/>
              </p:nvSpPr>
              <p:spPr>
                <a:xfrm>
                  <a:off x="4344322" y="5263175"/>
                  <a:ext cx="496674"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6232B37-49BC-4213-913E-203788FD028E}"/>
                    </a:ext>
                  </a:extLst>
                </p:cNvPr>
                <p:cNvSpPr>
                  <a:spLocks/>
                </p:cNvSpPr>
                <p:nvPr/>
              </p:nvSpPr>
              <p:spPr bwMode="auto">
                <a:xfrm>
                  <a:off x="728056" y="5343580"/>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26232B37-49BC-4213-913E-203788FD028E}"/>
                    </a:ext>
                  </a:extLst>
                </p:cNvPr>
                <p:cNvSpPr>
                  <a:spLocks noRot="1" noChangeAspect="1" noMove="1" noResize="1" noEditPoints="1" noAdjustHandles="1" noChangeArrowheads="1" noChangeShapeType="1" noTextEdit="1"/>
                </p:cNvSpPr>
                <p:nvPr/>
              </p:nvSpPr>
              <p:spPr bwMode="auto">
                <a:xfrm>
                  <a:off x="728056" y="5343580"/>
                  <a:ext cx="1746179" cy="603193"/>
                </a:xfrm>
                <a:prstGeom prst="rect">
                  <a:avLst/>
                </a:prstGeom>
                <a:blipFill>
                  <a:blip r:embed="rId15"/>
                  <a:stretch>
                    <a:fillRect b="-11881"/>
                  </a:stretch>
                </a:blipFill>
                <a:ln w="12700">
                  <a:solidFill>
                    <a:schemeClr val="tx1"/>
                  </a:solidFill>
                  <a:miter lim="800000"/>
                  <a:headEnd/>
                  <a:tailEnd/>
                </a:ln>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8B95B011-7FC6-45D8-B593-F17ED536099C}"/>
                </a:ext>
              </a:extLst>
            </p:cNvPr>
            <p:cNvCxnSpPr>
              <a:cxnSpLocks/>
              <a:endCxn id="15" idx="0"/>
            </p:cNvCxnSpPr>
            <p:nvPr/>
          </p:nvCxnSpPr>
          <p:spPr>
            <a:xfrm>
              <a:off x="1615287" y="3838595"/>
              <a:ext cx="0" cy="340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3EBD4F9D-A575-4797-AD3A-E912FA6F0198}"/>
                </a:ext>
              </a:extLst>
            </p:cNvPr>
            <p:cNvCxnSpPr>
              <a:stCxn id="15" idx="3"/>
              <a:endCxn id="16" idx="1"/>
            </p:cNvCxnSpPr>
            <p:nvPr/>
          </p:nvCxnSpPr>
          <p:spPr>
            <a:xfrm>
              <a:off x="2488376" y="4480725"/>
              <a:ext cx="504291" cy="33827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6446729-737D-41D0-92F2-89E6FC897960}"/>
                </a:ext>
              </a:extLst>
            </p:cNvPr>
            <p:cNvCxnSpPr>
              <a:cxnSpLocks/>
              <a:stCxn id="15" idx="2"/>
              <a:endCxn id="29" idx="0"/>
            </p:cNvCxnSpPr>
            <p:nvPr/>
          </p:nvCxnSpPr>
          <p:spPr>
            <a:xfrm flipH="1">
              <a:off x="1601146" y="4782322"/>
              <a:ext cx="14141" cy="561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8894E13-BF4C-42EC-943B-D3B57106F68C}"/>
                </a:ext>
              </a:extLst>
            </p:cNvPr>
            <p:cNvCxnSpPr>
              <a:cxnSpLocks/>
              <a:stCxn id="29" idx="2"/>
            </p:cNvCxnSpPr>
            <p:nvPr/>
          </p:nvCxnSpPr>
          <p:spPr>
            <a:xfrm flipH="1">
              <a:off x="1601145" y="5946773"/>
              <a:ext cx="1" cy="2889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909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指令选择</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23" name="TextBox 8">
            <a:extLst>
              <a:ext uri="{FF2B5EF4-FFF2-40B4-BE49-F238E27FC236}">
                <a16:creationId xmlns:a16="http://schemas.microsoft.com/office/drawing/2014/main" id="{64A3ECDB-F706-466F-8BAE-A335E42F9AE2}"/>
              </a:ext>
            </a:extLst>
          </p:cNvPr>
          <p:cNvSpPr txBox="1">
            <a:spLocks noChangeArrowheads="1"/>
          </p:cNvSpPr>
          <p:nvPr/>
        </p:nvSpPr>
        <p:spPr bwMode="auto">
          <a:xfrm>
            <a:off x="107504" y="1142296"/>
            <a:ext cx="8928992" cy="191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指令选择</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一个四元式对应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条指令的方式生成的代码往往质量不佳；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一个给定的中间代码程序可能有多种不同的代码序列可以实现，如增</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inc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指令要比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add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指令的效率更高。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8">
            <a:extLst>
              <a:ext uri="{FF2B5EF4-FFF2-40B4-BE49-F238E27FC236}">
                <a16:creationId xmlns:a16="http://schemas.microsoft.com/office/drawing/2014/main" id="{49BC9957-DF61-4772-A97A-46510FC759E5}"/>
              </a:ext>
            </a:extLst>
          </p:cNvPr>
          <p:cNvSpPr txBox="1">
            <a:spLocks noChangeArrowheads="1"/>
          </p:cNvSpPr>
          <p:nvPr/>
        </p:nvSpPr>
        <p:spPr bwMode="auto">
          <a:xfrm>
            <a:off x="107504" y="3059231"/>
            <a:ext cx="8928992" cy="297568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x, y, z)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z, u, v)</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+ 8]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加载到寄存器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+ 12]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与寄存器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的内容相加，并存入</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- 16],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的内容保存到</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所在地址</a:t>
            </a: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- 16]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加载到寄存器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add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- 20]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与寄存器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的内容相加，并存入</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buClrTx/>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mov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ebp</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- 24], </a:t>
            </a:r>
            <a:r>
              <a:rPr lang="en-US" altLang="zh-CN" sz="1600" b="0" dirty="0" err="1">
                <a:latin typeface="Times New Roman" panose="02020603050405020304" pitchFamily="18" charset="0"/>
                <a:ea typeface="微软雅黑" panose="020B0503020204020204" pitchFamily="34" charset="-122"/>
                <a:cs typeface="Times New Roman" panose="02020603050405020304" pitchFamily="18" charset="0"/>
              </a:rPr>
              <a:t>eax</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将寄存器</a:t>
            </a:r>
            <a:r>
              <a:rPr lang="en-US" altLang="zh-CN" sz="1600" b="0" dirty="0" err="1">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eax</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的内容保存到</a:t>
            </a:r>
            <a:r>
              <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rPr>
              <a:t>所在地址</a:t>
            </a:r>
            <a:endParaRPr lang="en-US" altLang="zh-CN" sz="1600" b="0" dirty="0">
              <a:solidFill>
                <a:srgbClr val="1B998B"/>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9307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pic>
        <p:nvPicPr>
          <p:cNvPr id="3" name="图片 2">
            <a:extLst>
              <a:ext uri="{FF2B5EF4-FFF2-40B4-BE49-F238E27FC236}">
                <a16:creationId xmlns:a16="http://schemas.microsoft.com/office/drawing/2014/main" id="{39E9FC86-57E9-4259-BC10-30858B759142}"/>
              </a:ext>
            </a:extLst>
          </p:cNvPr>
          <p:cNvPicPr>
            <a:picLocks noChangeAspect="1"/>
          </p:cNvPicPr>
          <p:nvPr/>
        </p:nvPicPr>
        <p:blipFill>
          <a:blip r:embed="rId3"/>
          <a:stretch>
            <a:fillRect/>
          </a:stretch>
        </p:blipFill>
        <p:spPr>
          <a:xfrm>
            <a:off x="2348" y="88082"/>
            <a:ext cx="9139304" cy="6681836"/>
          </a:xfrm>
          <a:prstGeom prst="rect">
            <a:avLst/>
          </a:prstGeom>
        </p:spPr>
      </p:pic>
    </p:spTree>
    <p:extLst>
      <p:ext uri="{BB962C8B-B14F-4D97-AF65-F5344CB8AC3E}">
        <p14:creationId xmlns:p14="http://schemas.microsoft.com/office/powerpoint/2010/main" val="3949057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grpSp>
        <p:nvGrpSpPr>
          <p:cNvPr id="12" name="组合 11">
            <a:extLst>
              <a:ext uri="{FF2B5EF4-FFF2-40B4-BE49-F238E27FC236}">
                <a16:creationId xmlns:a16="http://schemas.microsoft.com/office/drawing/2014/main" id="{5D93D77C-DD4E-4423-9C00-64EF65C23B70}"/>
              </a:ext>
            </a:extLst>
          </p:cNvPr>
          <p:cNvGrpSpPr/>
          <p:nvPr/>
        </p:nvGrpSpPr>
        <p:grpSpPr>
          <a:xfrm>
            <a:off x="35496" y="1484784"/>
            <a:ext cx="4312675" cy="3641611"/>
            <a:chOff x="660400" y="2594089"/>
            <a:chExt cx="4312675" cy="3641611"/>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07D0F68-5327-447C-9ED8-8660DE78B04C}"/>
                    </a:ext>
                  </a:extLst>
                </p:cNvPr>
                <p:cNvSpPr>
                  <a:spLocks/>
                </p:cNvSpPr>
                <p:nvPr/>
              </p:nvSpPr>
              <p:spPr bwMode="auto">
                <a:xfrm>
                  <a:off x="2819857" y="2938910"/>
                  <a:ext cx="2091801" cy="288032"/>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100. (</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607D0F68-5327-447C-9ED8-8660DE78B04C}"/>
                    </a:ext>
                  </a:extLst>
                </p:cNvPr>
                <p:cNvSpPr>
                  <a:spLocks noRot="1" noChangeAspect="1" noMove="1" noResize="1" noEditPoints="1" noAdjustHandles="1" noChangeArrowheads="1" noChangeShapeType="1" noTextEdit="1"/>
                </p:cNvSpPr>
                <p:nvPr/>
              </p:nvSpPr>
              <p:spPr bwMode="auto">
                <a:xfrm>
                  <a:off x="2819857" y="2938910"/>
                  <a:ext cx="2091801" cy="288032"/>
                </a:xfrm>
                <a:prstGeom prst="rect">
                  <a:avLst/>
                </a:prstGeom>
                <a:blipFill>
                  <a:blip r:embed="rId3"/>
                  <a:stretch>
                    <a:fillRect b="-3061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81316CF-726C-4291-A236-56E4B4976221}"/>
                    </a:ext>
                  </a:extLst>
                </p:cNvPr>
                <p:cNvSpPr>
                  <a:spLocks/>
                </p:cNvSpPr>
                <p:nvPr/>
              </p:nvSpPr>
              <p:spPr bwMode="auto">
                <a:xfrm>
                  <a:off x="2819857" y="3514973"/>
                  <a:ext cx="2091801" cy="54771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103.(</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,107)</m:t>
                        </m:r>
                      </m:oMath>
                    </m:oMathPara>
                  </a14:m>
                  <a:endParaRPr lang="zh-CN" altLang="en-US"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681316CF-726C-4291-A236-56E4B4976221}"/>
                    </a:ext>
                  </a:extLst>
                </p:cNvPr>
                <p:cNvSpPr>
                  <a:spLocks noRot="1" noChangeAspect="1" noMove="1" noResize="1" noEditPoints="1" noAdjustHandles="1" noChangeArrowheads="1" noChangeShapeType="1" noTextEdit="1"/>
                </p:cNvSpPr>
                <p:nvPr/>
              </p:nvSpPr>
              <p:spPr bwMode="auto">
                <a:xfrm>
                  <a:off x="2819857" y="3514973"/>
                  <a:ext cx="2091801" cy="547717"/>
                </a:xfrm>
                <a:prstGeom prst="rect">
                  <a:avLst/>
                </a:prstGeom>
                <a:blipFill>
                  <a:blip r:embed="rId4"/>
                  <a:stretch>
                    <a:fillRect b="-1868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A7F67F-FA6F-442D-8D3C-1AF5A4FA1A4F}"/>
                    </a:ext>
                  </a:extLst>
                </p:cNvPr>
                <p:cNvSpPr>
                  <a:spLocks/>
                </p:cNvSpPr>
                <p:nvPr/>
              </p:nvSpPr>
              <p:spPr bwMode="auto">
                <a:xfrm>
                  <a:off x="742197" y="4179128"/>
                  <a:ext cx="1746179" cy="60319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2</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A6A7F67F-FA6F-442D-8D3C-1AF5A4FA1A4F}"/>
                    </a:ext>
                  </a:extLst>
                </p:cNvPr>
                <p:cNvSpPr>
                  <a:spLocks noRot="1" noChangeAspect="1" noMove="1" noResize="1" noEditPoints="1" noAdjustHandles="1" noChangeArrowheads="1" noChangeShapeType="1" noTextEdit="1"/>
                </p:cNvSpPr>
                <p:nvPr/>
              </p:nvSpPr>
              <p:spPr bwMode="auto">
                <a:xfrm>
                  <a:off x="742197" y="4179128"/>
                  <a:ext cx="1746179" cy="603194"/>
                </a:xfrm>
                <a:prstGeom prst="rect">
                  <a:avLst/>
                </a:prstGeom>
                <a:blipFill>
                  <a:blip r:embed="rId5"/>
                  <a:stretch>
                    <a:fillRect b="-108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19A4413-A655-4264-A68A-6CB9903A7C27}"/>
                    </a:ext>
                  </a:extLst>
                </p:cNvPr>
                <p:cNvSpPr>
                  <a:spLocks/>
                </p:cNvSpPr>
                <p:nvPr/>
              </p:nvSpPr>
              <p:spPr bwMode="auto">
                <a:xfrm>
                  <a:off x="2992667" y="4517398"/>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E19A4413-A655-4264-A68A-6CB9903A7C27}"/>
                    </a:ext>
                  </a:extLst>
                </p:cNvPr>
                <p:cNvSpPr>
                  <a:spLocks noRot="1" noChangeAspect="1" noMove="1" noResize="1" noEditPoints="1" noAdjustHandles="1" noChangeArrowheads="1" noChangeShapeType="1" noTextEdit="1"/>
                </p:cNvSpPr>
                <p:nvPr/>
              </p:nvSpPr>
              <p:spPr bwMode="auto">
                <a:xfrm>
                  <a:off x="2992667" y="4517398"/>
                  <a:ext cx="1746179" cy="603193"/>
                </a:xfrm>
                <a:prstGeom prst="rect">
                  <a:avLst/>
                </a:prstGeom>
                <a:blipFill>
                  <a:blip r:embed="rId6"/>
                  <a:stretch>
                    <a:fillRect b="-1188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C3D8F3-F974-489C-AF21-C02620AAFB09}"/>
                    </a:ext>
                  </a:extLst>
                </p:cNvPr>
                <p:cNvSpPr>
                  <a:spLocks/>
                </p:cNvSpPr>
                <p:nvPr/>
              </p:nvSpPr>
              <p:spPr bwMode="auto">
                <a:xfrm>
                  <a:off x="2992667" y="5632507"/>
                  <a:ext cx="1746179" cy="27932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CCC3D8F3-F974-489C-AF21-C02620AAFB09}"/>
                    </a:ext>
                  </a:extLst>
                </p:cNvPr>
                <p:cNvSpPr>
                  <a:spLocks noRot="1" noChangeAspect="1" noMove="1" noResize="1" noEditPoints="1" noAdjustHandles="1" noChangeArrowheads="1" noChangeShapeType="1" noTextEdit="1"/>
                </p:cNvSpPr>
                <p:nvPr/>
              </p:nvSpPr>
              <p:spPr bwMode="auto">
                <a:xfrm>
                  <a:off x="2992667" y="5632507"/>
                  <a:ext cx="1746179" cy="279321"/>
                </a:xfrm>
                <a:prstGeom prst="rect">
                  <a:avLst/>
                </a:prstGeom>
                <a:blipFill>
                  <a:blip r:embed="rId7"/>
                  <a:stretch>
                    <a:fillRect b="-31250"/>
                  </a:stretch>
                </a:blipFill>
                <a:ln w="12700">
                  <a:solidFill>
                    <a:schemeClr val="tx1"/>
                  </a:solidFill>
                  <a:miter lim="800000"/>
                  <a:headEnd/>
                  <a:tailEnd/>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8FA05896-54B3-4748-BB4D-A875893257FB}"/>
                </a:ext>
              </a:extLst>
            </p:cNvPr>
            <p:cNvCxnSpPr>
              <a:cxnSpLocks/>
              <a:stCxn id="13" idx="2"/>
              <a:endCxn id="14" idx="0"/>
            </p:cNvCxnSpPr>
            <p:nvPr/>
          </p:nvCxnSpPr>
          <p:spPr>
            <a:xfrm>
              <a:off x="3865758" y="3226942"/>
              <a:ext cx="0" cy="288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1DAFA70-BBF3-49F6-B7EF-8E490C99F537}"/>
                </a:ext>
              </a:extLst>
            </p:cNvPr>
            <p:cNvCxnSpPr>
              <a:cxnSpLocks/>
              <a:endCxn id="13" idx="0"/>
            </p:cNvCxnSpPr>
            <p:nvPr/>
          </p:nvCxnSpPr>
          <p:spPr>
            <a:xfrm>
              <a:off x="3865758" y="2657524"/>
              <a:ext cx="0" cy="281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6CE470C-8100-4B51-B3E1-A1221E450C60}"/>
                </a:ext>
              </a:extLst>
            </p:cNvPr>
            <p:cNvCxnSpPr>
              <a:cxnSpLocks/>
              <a:stCxn id="16" idx="2"/>
              <a:endCxn id="17" idx="0"/>
            </p:cNvCxnSpPr>
            <p:nvPr/>
          </p:nvCxnSpPr>
          <p:spPr>
            <a:xfrm>
              <a:off x="3865757" y="5120591"/>
              <a:ext cx="0" cy="511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D057553-DAC9-4003-9158-D23D9654262C}"/>
                </a:ext>
              </a:extLst>
            </p:cNvPr>
            <p:cNvCxnSpPr>
              <a:cxnSpLocks/>
              <a:stCxn id="17" idx="2"/>
            </p:cNvCxnSpPr>
            <p:nvPr/>
          </p:nvCxnSpPr>
          <p:spPr>
            <a:xfrm>
              <a:off x="3865757" y="5911828"/>
              <a:ext cx="0" cy="323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F749696-07F5-432E-A187-A1A5DE970980}"/>
                    </a:ext>
                  </a:extLst>
                </p:cNvPr>
                <p:cNvSpPr/>
                <p:nvPr/>
              </p:nvSpPr>
              <p:spPr>
                <a:xfrm>
                  <a:off x="4481722" y="2594089"/>
                  <a:ext cx="4817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CF749696-07F5-432E-A187-A1A5DE970980}"/>
                    </a:ext>
                  </a:extLst>
                </p:cNvPr>
                <p:cNvSpPr>
                  <a:spLocks noRot="1" noChangeAspect="1" noMove="1" noResize="1" noEditPoints="1" noAdjustHandles="1" noChangeArrowheads="1" noChangeShapeType="1" noTextEdit="1"/>
                </p:cNvSpPr>
                <p:nvPr/>
              </p:nvSpPr>
              <p:spPr>
                <a:xfrm>
                  <a:off x="4481722" y="2594089"/>
                  <a:ext cx="48173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DFF6E8-EDAF-4C04-B835-05E2CE836518}"/>
                    </a:ext>
                  </a:extLst>
                </p:cNvPr>
                <p:cNvSpPr/>
                <p:nvPr/>
              </p:nvSpPr>
              <p:spPr>
                <a:xfrm>
                  <a:off x="4476401" y="3188671"/>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3" name="矩形 22">
                  <a:extLst>
                    <a:ext uri="{FF2B5EF4-FFF2-40B4-BE49-F238E27FC236}">
                      <a16:creationId xmlns:a16="http://schemas.microsoft.com/office/drawing/2014/main" id="{D3DFF6E8-EDAF-4C04-B835-05E2CE836518}"/>
                    </a:ext>
                  </a:extLst>
                </p:cNvPr>
                <p:cNvSpPr>
                  <a:spLocks noRot="1" noChangeAspect="1" noMove="1" noResize="1" noEditPoints="1" noAdjustHandles="1" noChangeArrowheads="1" noChangeShapeType="1" noTextEdit="1"/>
                </p:cNvSpPr>
                <p:nvPr/>
              </p:nvSpPr>
              <p:spPr>
                <a:xfrm>
                  <a:off x="4476401" y="3188671"/>
                  <a:ext cx="49667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B46E21D-29AC-4003-8346-BBC92751C7FA}"/>
                    </a:ext>
                  </a:extLst>
                </p:cNvPr>
                <p:cNvSpPr/>
                <p:nvPr/>
              </p:nvSpPr>
              <p:spPr>
                <a:xfrm>
                  <a:off x="778977" y="383859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矩形 23">
                  <a:extLst>
                    <a:ext uri="{FF2B5EF4-FFF2-40B4-BE49-F238E27FC236}">
                      <a16:creationId xmlns:a16="http://schemas.microsoft.com/office/drawing/2014/main" id="{BB46E21D-29AC-4003-8346-BBC92751C7FA}"/>
                    </a:ext>
                  </a:extLst>
                </p:cNvPr>
                <p:cNvSpPr>
                  <a:spLocks noRot="1" noChangeAspect="1" noMove="1" noResize="1" noEditPoints="1" noAdjustHandles="1" noChangeArrowheads="1" noChangeShapeType="1" noTextEdit="1"/>
                </p:cNvSpPr>
                <p:nvPr/>
              </p:nvSpPr>
              <p:spPr>
                <a:xfrm>
                  <a:off x="778977" y="3838595"/>
                  <a:ext cx="49667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82FC6926-BE00-4779-868A-E43AF8AF2D53}"/>
                    </a:ext>
                  </a:extLst>
                </p:cNvPr>
                <p:cNvSpPr/>
                <p:nvPr/>
              </p:nvSpPr>
              <p:spPr>
                <a:xfrm>
                  <a:off x="4317699" y="4146427"/>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矩形 24">
                  <a:extLst>
                    <a:ext uri="{FF2B5EF4-FFF2-40B4-BE49-F238E27FC236}">
                      <a16:creationId xmlns:a16="http://schemas.microsoft.com/office/drawing/2014/main" id="{82FC6926-BE00-4779-868A-E43AF8AF2D53}"/>
                    </a:ext>
                  </a:extLst>
                </p:cNvPr>
                <p:cNvSpPr>
                  <a:spLocks noRot="1" noChangeAspect="1" noMove="1" noResize="1" noEditPoints="1" noAdjustHandles="1" noChangeArrowheads="1" noChangeShapeType="1" noTextEdit="1"/>
                </p:cNvSpPr>
                <p:nvPr/>
              </p:nvSpPr>
              <p:spPr>
                <a:xfrm>
                  <a:off x="4317699" y="4146427"/>
                  <a:ext cx="49667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DE92996-26B7-47FA-A1E0-DF567DCAF8C5}"/>
                    </a:ext>
                  </a:extLst>
                </p:cNvPr>
                <p:cNvSpPr/>
                <p:nvPr/>
              </p:nvSpPr>
              <p:spPr>
                <a:xfrm>
                  <a:off x="660400" y="4974248"/>
                  <a:ext cx="486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矩形 25">
                  <a:extLst>
                    <a:ext uri="{FF2B5EF4-FFF2-40B4-BE49-F238E27FC236}">
                      <a16:creationId xmlns:a16="http://schemas.microsoft.com/office/drawing/2014/main" id="{CDE92996-26B7-47FA-A1E0-DF567DCAF8C5}"/>
                    </a:ext>
                  </a:extLst>
                </p:cNvPr>
                <p:cNvSpPr>
                  <a:spLocks noRot="1" noChangeAspect="1" noMove="1" noResize="1" noEditPoints="1" noAdjustHandles="1" noChangeArrowheads="1" noChangeShapeType="1" noTextEdit="1"/>
                </p:cNvSpPr>
                <p:nvPr/>
              </p:nvSpPr>
              <p:spPr>
                <a:xfrm>
                  <a:off x="660400" y="4974248"/>
                  <a:ext cx="486800" cy="369332"/>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A4A9966B-351A-48E6-80FD-6D5FCB0F3DB2}"/>
                </a:ext>
              </a:extLst>
            </p:cNvPr>
            <p:cNvCxnSpPr>
              <a:cxnSpLocks/>
              <a:stCxn id="14" idx="2"/>
              <a:endCxn id="16" idx="0"/>
            </p:cNvCxnSpPr>
            <p:nvPr/>
          </p:nvCxnSpPr>
          <p:spPr>
            <a:xfrm flipH="1">
              <a:off x="3865757" y="4062690"/>
              <a:ext cx="1" cy="4547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500511F-D432-4FE2-97A1-E42984F2A95C}"/>
                    </a:ext>
                  </a:extLst>
                </p:cNvPr>
                <p:cNvSpPr/>
                <p:nvPr/>
              </p:nvSpPr>
              <p:spPr>
                <a:xfrm>
                  <a:off x="4344322" y="526317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28" name="矩形 27">
                  <a:extLst>
                    <a:ext uri="{FF2B5EF4-FFF2-40B4-BE49-F238E27FC236}">
                      <a16:creationId xmlns:a16="http://schemas.microsoft.com/office/drawing/2014/main" id="{A500511F-D432-4FE2-97A1-E42984F2A95C}"/>
                    </a:ext>
                  </a:extLst>
                </p:cNvPr>
                <p:cNvSpPr>
                  <a:spLocks noRot="1" noChangeAspect="1" noMove="1" noResize="1" noEditPoints="1" noAdjustHandles="1" noChangeArrowheads="1" noChangeShapeType="1" noTextEdit="1"/>
                </p:cNvSpPr>
                <p:nvPr/>
              </p:nvSpPr>
              <p:spPr>
                <a:xfrm>
                  <a:off x="4344322" y="5263175"/>
                  <a:ext cx="49667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6232B37-49BC-4213-913E-203788FD028E}"/>
                    </a:ext>
                  </a:extLst>
                </p:cNvPr>
                <p:cNvSpPr>
                  <a:spLocks/>
                </p:cNvSpPr>
                <p:nvPr/>
              </p:nvSpPr>
              <p:spPr bwMode="auto">
                <a:xfrm>
                  <a:off x="728056" y="5343580"/>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26232B37-49BC-4213-913E-203788FD028E}"/>
                    </a:ext>
                  </a:extLst>
                </p:cNvPr>
                <p:cNvSpPr>
                  <a:spLocks noRot="1" noChangeAspect="1" noMove="1" noResize="1" noEditPoints="1" noAdjustHandles="1" noChangeArrowheads="1" noChangeShapeType="1" noTextEdit="1"/>
                </p:cNvSpPr>
                <p:nvPr/>
              </p:nvSpPr>
              <p:spPr bwMode="auto">
                <a:xfrm>
                  <a:off x="728056" y="5343580"/>
                  <a:ext cx="1746179" cy="603193"/>
                </a:xfrm>
                <a:prstGeom prst="rect">
                  <a:avLst/>
                </a:prstGeom>
                <a:blipFill>
                  <a:blip r:embed="rId14"/>
                  <a:stretch>
                    <a:fillRect b="-10891"/>
                  </a:stretch>
                </a:blipFill>
                <a:ln w="12700">
                  <a:solidFill>
                    <a:schemeClr val="tx1"/>
                  </a:solidFill>
                  <a:miter lim="800000"/>
                  <a:headEnd/>
                  <a:tailEnd/>
                </a:ln>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8B95B011-7FC6-45D8-B593-F17ED536099C}"/>
                </a:ext>
              </a:extLst>
            </p:cNvPr>
            <p:cNvCxnSpPr>
              <a:cxnSpLocks/>
              <a:endCxn id="15" idx="0"/>
            </p:cNvCxnSpPr>
            <p:nvPr/>
          </p:nvCxnSpPr>
          <p:spPr>
            <a:xfrm>
              <a:off x="1615287" y="3838595"/>
              <a:ext cx="0" cy="340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3EBD4F9D-A575-4797-AD3A-E912FA6F0198}"/>
                </a:ext>
              </a:extLst>
            </p:cNvPr>
            <p:cNvCxnSpPr>
              <a:stCxn id="15" idx="3"/>
              <a:endCxn id="16" idx="1"/>
            </p:cNvCxnSpPr>
            <p:nvPr/>
          </p:nvCxnSpPr>
          <p:spPr>
            <a:xfrm>
              <a:off x="2488376" y="4480725"/>
              <a:ext cx="504291" cy="33827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6446729-737D-41D0-92F2-89E6FC897960}"/>
                </a:ext>
              </a:extLst>
            </p:cNvPr>
            <p:cNvCxnSpPr>
              <a:cxnSpLocks/>
              <a:stCxn id="15" idx="2"/>
              <a:endCxn id="29" idx="0"/>
            </p:cNvCxnSpPr>
            <p:nvPr/>
          </p:nvCxnSpPr>
          <p:spPr>
            <a:xfrm flipH="1">
              <a:off x="1601146" y="4782322"/>
              <a:ext cx="14141" cy="561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8894E13-BF4C-42EC-943B-D3B57106F68C}"/>
                </a:ext>
              </a:extLst>
            </p:cNvPr>
            <p:cNvCxnSpPr>
              <a:cxnSpLocks/>
              <a:stCxn id="29" idx="2"/>
            </p:cNvCxnSpPr>
            <p:nvPr/>
          </p:nvCxnSpPr>
          <p:spPr>
            <a:xfrm flipH="1">
              <a:off x="1601145" y="5946773"/>
              <a:ext cx="1" cy="2889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82ED576A-6916-431A-8CED-ED25C299FAF2}"/>
              </a:ext>
            </a:extLst>
          </p:cNvPr>
          <p:cNvSpPr/>
          <p:nvPr/>
        </p:nvSpPr>
        <p:spPr bwMode="auto">
          <a:xfrm>
            <a:off x="2194953" y="1828800"/>
            <a:ext cx="2091799"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41072E1-546F-4F45-99B1-4CF31836830D}"/>
                  </a:ext>
                </a:extLst>
              </p:cNvPr>
              <p:cNvSpPr txBox="1"/>
              <p:nvPr/>
            </p:nvSpPr>
            <p:spPr>
              <a:xfrm>
                <a:off x="4499992" y="165434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100,</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={104}</m:t>
                      </m:r>
                    </m:oMath>
                  </m:oMathPara>
                </a14:m>
                <a:endParaRPr lang="zh-CN" altLang="en-US" dirty="0"/>
              </a:p>
            </p:txBody>
          </p:sp>
        </mc:Choice>
        <mc:Fallback xmlns="">
          <p:sp>
            <p:nvSpPr>
              <p:cNvPr id="35" name="文本框 34">
                <a:extLst>
                  <a:ext uri="{FF2B5EF4-FFF2-40B4-BE49-F238E27FC236}">
                    <a16:creationId xmlns:a16="http://schemas.microsoft.com/office/drawing/2014/main" id="{A41072E1-546F-4F45-99B1-4CF31836830D}"/>
                  </a:ext>
                </a:extLst>
              </p:cNvPr>
              <p:cNvSpPr txBox="1">
                <a:spLocks noRot="1" noChangeAspect="1" noMove="1" noResize="1" noEditPoints="1" noAdjustHandles="1" noChangeArrowheads="1" noChangeShapeType="1" noTextEdit="1"/>
              </p:cNvSpPr>
              <p:nvPr/>
            </p:nvSpPr>
            <p:spPr>
              <a:xfrm>
                <a:off x="4499992" y="1654348"/>
                <a:ext cx="4392488" cy="369332"/>
              </a:xfrm>
              <a:prstGeom prst="rect">
                <a:avLst/>
              </a:prstGeom>
              <a:blipFill>
                <a:blip r:embed="rId15"/>
                <a:stretch>
                  <a:fillRect b="-14754"/>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44FBC7B5-25EB-4AA0-AB58-06520D6E3954}"/>
              </a:ext>
            </a:extLst>
          </p:cNvPr>
          <p:cNvSpPr txBox="1"/>
          <p:nvPr/>
        </p:nvSpPr>
        <p:spPr>
          <a:xfrm>
            <a:off x="179512" y="1192309"/>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37" name="矩形 36">
            <a:extLst>
              <a:ext uri="{FF2B5EF4-FFF2-40B4-BE49-F238E27FC236}">
                <a16:creationId xmlns:a16="http://schemas.microsoft.com/office/drawing/2014/main" id="{978D0C1B-0200-41F8-9262-3AE34F373B60}"/>
              </a:ext>
            </a:extLst>
          </p:cNvPr>
          <p:cNvSpPr/>
          <p:nvPr/>
        </p:nvSpPr>
        <p:spPr bwMode="auto">
          <a:xfrm>
            <a:off x="117294" y="3083870"/>
            <a:ext cx="1746178"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AB189B6-8291-4D0B-881E-513BD8E7C842}"/>
                  </a:ext>
                </a:extLst>
              </p:cNvPr>
              <p:cNvSpPr txBox="1"/>
              <p:nvPr/>
            </p:nvSpPr>
            <p:spPr>
              <a:xfrm>
                <a:off x="4499992" y="202368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={105,107}</m:t>
                      </m:r>
                    </m:oMath>
                  </m:oMathPara>
                </a14:m>
                <a:endParaRPr lang="zh-CN" altLang="en-US" dirty="0"/>
              </a:p>
            </p:txBody>
          </p:sp>
        </mc:Choice>
        <mc:Fallback xmlns="">
          <p:sp>
            <p:nvSpPr>
              <p:cNvPr id="38" name="文本框 37">
                <a:extLst>
                  <a:ext uri="{FF2B5EF4-FFF2-40B4-BE49-F238E27FC236}">
                    <a16:creationId xmlns:a16="http://schemas.microsoft.com/office/drawing/2014/main" id="{9AB189B6-8291-4D0B-881E-513BD8E7C842}"/>
                  </a:ext>
                </a:extLst>
              </p:cNvPr>
              <p:cNvSpPr txBox="1">
                <a:spLocks noRot="1" noChangeAspect="1" noMove="1" noResize="1" noEditPoints="1" noAdjustHandles="1" noChangeArrowheads="1" noChangeShapeType="1" noTextEdit="1"/>
              </p:cNvSpPr>
              <p:nvPr/>
            </p:nvSpPr>
            <p:spPr>
              <a:xfrm>
                <a:off x="4499992" y="2023680"/>
                <a:ext cx="4392488" cy="369332"/>
              </a:xfrm>
              <a:prstGeom prst="rect">
                <a:avLst/>
              </a:prstGeom>
              <a:blipFill>
                <a:blip r:embed="rId16"/>
                <a:stretch>
                  <a:fillRect b="-14754"/>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C040A6EB-F795-44AE-BB12-1F0C534D9649}"/>
              </a:ext>
            </a:extLst>
          </p:cNvPr>
          <p:cNvSpPr/>
          <p:nvPr/>
        </p:nvSpPr>
        <p:spPr bwMode="auto">
          <a:xfrm>
            <a:off x="117294" y="3372648"/>
            <a:ext cx="1746178"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563BEF4-3C13-472D-9A6C-AA1377D164EA}"/>
                  </a:ext>
                </a:extLst>
              </p:cNvPr>
              <p:cNvSpPr txBox="1"/>
              <p:nvPr/>
            </p:nvSpPr>
            <p:spPr>
              <a:xfrm>
                <a:off x="4499992" y="239301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m:t>
                      </m:r>
                    </m:oMath>
                  </m:oMathPara>
                </a14:m>
                <a:endParaRPr lang="zh-CN" altLang="en-US" dirty="0"/>
              </a:p>
            </p:txBody>
          </p:sp>
        </mc:Choice>
        <mc:Fallback xmlns="">
          <p:sp>
            <p:nvSpPr>
              <p:cNvPr id="41" name="文本框 40">
                <a:extLst>
                  <a:ext uri="{FF2B5EF4-FFF2-40B4-BE49-F238E27FC236}">
                    <a16:creationId xmlns:a16="http://schemas.microsoft.com/office/drawing/2014/main" id="{C563BEF4-3C13-472D-9A6C-AA1377D164EA}"/>
                  </a:ext>
                </a:extLst>
              </p:cNvPr>
              <p:cNvSpPr txBox="1">
                <a:spLocks noRot="1" noChangeAspect="1" noMove="1" noResize="1" noEditPoints="1" noAdjustHandles="1" noChangeArrowheads="1" noChangeShapeType="1" noTextEdit="1"/>
              </p:cNvSpPr>
              <p:nvPr/>
            </p:nvSpPr>
            <p:spPr>
              <a:xfrm>
                <a:off x="4499992" y="2393012"/>
                <a:ext cx="4392488" cy="369332"/>
              </a:xfrm>
              <a:prstGeom prst="rect">
                <a:avLst/>
              </a:prstGeom>
              <a:blipFill>
                <a:blip r:embed="rId17"/>
                <a:stretch>
                  <a:fillRect b="-16667"/>
                </a:stretch>
              </a:blipFill>
            </p:spPr>
            <p:txBody>
              <a:bodyPr/>
              <a:lstStyle/>
              <a:p>
                <a:r>
                  <a:rPr lang="zh-CN" altLang="en-US">
                    <a:noFill/>
                  </a:rPr>
                  <a:t> </a:t>
                </a:r>
              </a:p>
            </p:txBody>
          </p:sp>
        </mc:Fallback>
      </mc:AlternateContent>
      <p:sp>
        <p:nvSpPr>
          <p:cNvPr id="42" name="矩形 41">
            <a:extLst>
              <a:ext uri="{FF2B5EF4-FFF2-40B4-BE49-F238E27FC236}">
                <a16:creationId xmlns:a16="http://schemas.microsoft.com/office/drawing/2014/main" id="{8BF8E104-9FC9-44D5-BD1C-64E0D7981159}"/>
              </a:ext>
            </a:extLst>
          </p:cNvPr>
          <p:cNvSpPr/>
          <p:nvPr/>
        </p:nvSpPr>
        <p:spPr bwMode="auto">
          <a:xfrm>
            <a:off x="2194952" y="2427516"/>
            <a:ext cx="2091793"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1D9CE46-F273-4FD6-BB62-96C356D5E15B}"/>
                  </a:ext>
                </a:extLst>
              </p:cNvPr>
              <p:cNvSpPr txBox="1"/>
              <p:nvPr/>
            </p:nvSpPr>
            <p:spPr>
              <a:xfrm>
                <a:off x="4499992" y="276234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oMath>
                  </m:oMathPara>
                </a14:m>
                <a:endParaRPr lang="zh-CN" altLang="en-US" dirty="0"/>
              </a:p>
            </p:txBody>
          </p:sp>
        </mc:Choice>
        <mc:Fallback xmlns="">
          <p:sp>
            <p:nvSpPr>
              <p:cNvPr id="43" name="文本框 42">
                <a:extLst>
                  <a:ext uri="{FF2B5EF4-FFF2-40B4-BE49-F238E27FC236}">
                    <a16:creationId xmlns:a16="http://schemas.microsoft.com/office/drawing/2014/main" id="{41D9CE46-F273-4FD6-BB62-96C356D5E15B}"/>
                  </a:ext>
                </a:extLst>
              </p:cNvPr>
              <p:cNvSpPr txBox="1">
                <a:spLocks noRot="1" noChangeAspect="1" noMove="1" noResize="1" noEditPoints="1" noAdjustHandles="1" noChangeArrowheads="1" noChangeShapeType="1" noTextEdit="1"/>
              </p:cNvSpPr>
              <p:nvPr/>
            </p:nvSpPr>
            <p:spPr>
              <a:xfrm>
                <a:off x="4499992" y="2762344"/>
                <a:ext cx="4392488" cy="369332"/>
              </a:xfrm>
              <a:prstGeom prst="rect">
                <a:avLst/>
              </a:prstGeom>
              <a:blipFill>
                <a:blip r:embed="rId18"/>
                <a:stretch>
                  <a:fillRect b="-14754"/>
                </a:stretch>
              </a:blipFill>
            </p:spPr>
            <p:txBody>
              <a:bodyPr/>
              <a:lstStyle/>
              <a:p>
                <a:r>
                  <a:rPr lang="zh-CN" altLang="en-US">
                    <a:noFill/>
                  </a:rPr>
                  <a:t> </a:t>
                </a:r>
              </a:p>
            </p:txBody>
          </p:sp>
        </mc:Fallback>
      </mc:AlternateContent>
      <p:sp>
        <p:nvSpPr>
          <p:cNvPr id="44" name="矩形 43">
            <a:extLst>
              <a:ext uri="{FF2B5EF4-FFF2-40B4-BE49-F238E27FC236}">
                <a16:creationId xmlns:a16="http://schemas.microsoft.com/office/drawing/2014/main" id="{55AF54D7-B8CF-4070-9070-D099EEC7652B}"/>
              </a:ext>
            </a:extLst>
          </p:cNvPr>
          <p:cNvSpPr/>
          <p:nvPr/>
        </p:nvSpPr>
        <p:spPr bwMode="auto">
          <a:xfrm>
            <a:off x="2194952" y="2651789"/>
            <a:ext cx="2091793"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45" name="矩形 44">
            <a:extLst>
              <a:ext uri="{FF2B5EF4-FFF2-40B4-BE49-F238E27FC236}">
                <a16:creationId xmlns:a16="http://schemas.microsoft.com/office/drawing/2014/main" id="{D2D3A0B5-226C-47AD-9AC0-CFFAB4CFF07D}"/>
              </a:ext>
            </a:extLst>
          </p:cNvPr>
          <p:cNvSpPr/>
          <p:nvPr/>
        </p:nvSpPr>
        <p:spPr bwMode="auto">
          <a:xfrm>
            <a:off x="103153" y="4247244"/>
            <a:ext cx="1760320"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46" name="矩形 45">
            <a:extLst>
              <a:ext uri="{FF2B5EF4-FFF2-40B4-BE49-F238E27FC236}">
                <a16:creationId xmlns:a16="http://schemas.microsoft.com/office/drawing/2014/main" id="{7CEF5090-6909-437F-A6C4-12164B4547E8}"/>
              </a:ext>
            </a:extLst>
          </p:cNvPr>
          <p:cNvSpPr/>
          <p:nvPr/>
        </p:nvSpPr>
        <p:spPr bwMode="auto">
          <a:xfrm>
            <a:off x="103152" y="4529997"/>
            <a:ext cx="1760320"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47" name="矩形 46">
            <a:extLst>
              <a:ext uri="{FF2B5EF4-FFF2-40B4-BE49-F238E27FC236}">
                <a16:creationId xmlns:a16="http://schemas.microsoft.com/office/drawing/2014/main" id="{98B57DCD-5C8C-4BF2-A98E-C315563748FE}"/>
              </a:ext>
            </a:extLst>
          </p:cNvPr>
          <p:cNvSpPr/>
          <p:nvPr/>
        </p:nvSpPr>
        <p:spPr bwMode="auto">
          <a:xfrm>
            <a:off x="2367763" y="3421672"/>
            <a:ext cx="1760320"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48" name="矩形 47">
            <a:extLst>
              <a:ext uri="{FF2B5EF4-FFF2-40B4-BE49-F238E27FC236}">
                <a16:creationId xmlns:a16="http://schemas.microsoft.com/office/drawing/2014/main" id="{9B2DE75F-41CE-4EE5-AFFC-BF6BE8ED4D4C}"/>
              </a:ext>
            </a:extLst>
          </p:cNvPr>
          <p:cNvSpPr/>
          <p:nvPr/>
        </p:nvSpPr>
        <p:spPr bwMode="auto">
          <a:xfrm>
            <a:off x="2367763" y="3700801"/>
            <a:ext cx="1760320"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EA87164-FC5A-4879-8122-1D18DAEB7D14}"/>
                  </a:ext>
                </a:extLst>
              </p:cNvPr>
              <p:cNvSpPr txBox="1"/>
              <p:nvPr/>
            </p:nvSpPr>
            <p:spPr>
              <a:xfrm>
                <a:off x="4499992" y="3131676"/>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oMath>
                  </m:oMathPara>
                </a14:m>
                <a:endParaRPr lang="zh-CN" altLang="en-US" dirty="0"/>
              </a:p>
            </p:txBody>
          </p:sp>
        </mc:Choice>
        <mc:Fallback xmlns="">
          <p:sp>
            <p:nvSpPr>
              <p:cNvPr id="49" name="文本框 48">
                <a:extLst>
                  <a:ext uri="{FF2B5EF4-FFF2-40B4-BE49-F238E27FC236}">
                    <a16:creationId xmlns:a16="http://schemas.microsoft.com/office/drawing/2014/main" id="{0EA87164-FC5A-4879-8122-1D18DAEB7D14}"/>
                  </a:ext>
                </a:extLst>
              </p:cNvPr>
              <p:cNvSpPr txBox="1">
                <a:spLocks noRot="1" noChangeAspect="1" noMove="1" noResize="1" noEditPoints="1" noAdjustHandles="1" noChangeArrowheads="1" noChangeShapeType="1" noTextEdit="1"/>
              </p:cNvSpPr>
              <p:nvPr/>
            </p:nvSpPr>
            <p:spPr>
              <a:xfrm>
                <a:off x="4499992" y="3131676"/>
                <a:ext cx="4392488" cy="369332"/>
              </a:xfrm>
              <a:prstGeom prst="rect">
                <a:avLst/>
              </a:prstGeom>
              <a:blipFill>
                <a:blip r:embed="rId19"/>
                <a:stretch>
                  <a:fillRect b="-16667"/>
                </a:stretch>
              </a:blipFill>
            </p:spPr>
            <p:txBody>
              <a:bodyPr/>
              <a:lstStyle/>
              <a:p>
                <a:r>
                  <a:rPr lang="zh-CN" altLang="en-US">
                    <a:noFill/>
                  </a:rPr>
                  <a:t> </a:t>
                </a:r>
              </a:p>
            </p:txBody>
          </p:sp>
        </mc:Fallback>
      </mc:AlternateContent>
      <p:sp>
        <p:nvSpPr>
          <p:cNvPr id="50" name="矩形 49">
            <a:extLst>
              <a:ext uri="{FF2B5EF4-FFF2-40B4-BE49-F238E27FC236}">
                <a16:creationId xmlns:a16="http://schemas.microsoft.com/office/drawing/2014/main" id="{5F31A4B8-09B2-4696-9D3C-6DE6EA854AD9}"/>
              </a:ext>
            </a:extLst>
          </p:cNvPr>
          <p:cNvSpPr/>
          <p:nvPr/>
        </p:nvSpPr>
        <p:spPr bwMode="auto">
          <a:xfrm>
            <a:off x="2367763" y="4529997"/>
            <a:ext cx="1760320"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1" name="文本框 50">
            <a:extLst>
              <a:ext uri="{FF2B5EF4-FFF2-40B4-BE49-F238E27FC236}">
                <a16:creationId xmlns:a16="http://schemas.microsoft.com/office/drawing/2014/main" id="{40FA2607-9A50-4B06-AE4D-0F0CCCCFD8B2}"/>
              </a:ext>
            </a:extLst>
          </p:cNvPr>
          <p:cNvSpPr txBox="1"/>
          <p:nvPr/>
        </p:nvSpPr>
        <p:spPr>
          <a:xfrm>
            <a:off x="4499992" y="1285016"/>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DU</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链</a:t>
            </a:r>
            <a:endParaRPr lang="zh-CN" altLang="en-US" dirty="0">
              <a:solidFill>
                <a:srgbClr val="0000FF"/>
              </a:solidFill>
            </a:endParaRPr>
          </a:p>
        </p:txBody>
      </p:sp>
      <p:sp>
        <p:nvSpPr>
          <p:cNvPr id="52" name="文本框 51">
            <a:extLst>
              <a:ext uri="{FF2B5EF4-FFF2-40B4-BE49-F238E27FC236}">
                <a16:creationId xmlns:a16="http://schemas.microsoft.com/office/drawing/2014/main" id="{58328654-75F9-4E9A-9424-7B9758AB9242}"/>
              </a:ext>
            </a:extLst>
          </p:cNvPr>
          <p:cNvSpPr txBox="1"/>
          <p:nvPr/>
        </p:nvSpPr>
        <p:spPr>
          <a:xfrm>
            <a:off x="4499992" y="3619486"/>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）计算网</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99406AB-865B-44BB-A50C-CF9891C41F10}"/>
                  </a:ext>
                </a:extLst>
              </p:cNvPr>
              <p:cNvSpPr txBox="1"/>
              <p:nvPr/>
            </p:nvSpPr>
            <p:spPr>
              <a:xfrm>
                <a:off x="4499992" y="398881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100</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104</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3" name="文本框 52">
                <a:extLst>
                  <a:ext uri="{FF2B5EF4-FFF2-40B4-BE49-F238E27FC236}">
                    <a16:creationId xmlns:a16="http://schemas.microsoft.com/office/drawing/2014/main" id="{699406AB-865B-44BB-A50C-CF9891C41F10}"/>
                  </a:ext>
                </a:extLst>
              </p:cNvPr>
              <p:cNvSpPr txBox="1">
                <a:spLocks noRot="1" noChangeAspect="1" noMove="1" noResize="1" noEditPoints="1" noAdjustHandles="1" noChangeArrowheads="1" noChangeShapeType="1" noTextEdit="1"/>
              </p:cNvSpPr>
              <p:nvPr/>
            </p:nvSpPr>
            <p:spPr>
              <a:xfrm>
                <a:off x="4499992" y="3988818"/>
                <a:ext cx="4392488" cy="369332"/>
              </a:xfrm>
              <a:prstGeom prst="rect">
                <a:avLst/>
              </a:prstGeom>
              <a:blipFill>
                <a:blip r:embed="rId20"/>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E7EA135-72FF-480F-83C4-FA69CB03DCE5}"/>
                  </a:ext>
                </a:extLst>
              </p:cNvPr>
              <p:cNvSpPr txBox="1"/>
              <p:nvPr/>
            </p:nvSpPr>
            <p:spPr>
              <a:xfrm>
                <a:off x="4499992" y="435815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105,107</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4" name="文本框 53">
                <a:extLst>
                  <a:ext uri="{FF2B5EF4-FFF2-40B4-BE49-F238E27FC236}">
                    <a16:creationId xmlns:a16="http://schemas.microsoft.com/office/drawing/2014/main" id="{9E7EA135-72FF-480F-83C4-FA69CB03DCE5}"/>
                  </a:ext>
                </a:extLst>
              </p:cNvPr>
              <p:cNvSpPr txBox="1">
                <a:spLocks noRot="1" noChangeAspect="1" noMove="1" noResize="1" noEditPoints="1" noAdjustHandles="1" noChangeArrowheads="1" noChangeShapeType="1" noTextEdit="1"/>
              </p:cNvSpPr>
              <p:nvPr/>
            </p:nvSpPr>
            <p:spPr>
              <a:xfrm>
                <a:off x="4499992" y="4358150"/>
                <a:ext cx="4392488" cy="369332"/>
              </a:xfrm>
              <a:prstGeom prst="rect">
                <a:avLst/>
              </a:prstGeom>
              <a:blipFill>
                <a:blip r:embed="rId2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788BDD4-0F1C-452D-985D-42D0193CCC4F}"/>
                  </a:ext>
                </a:extLst>
              </p:cNvPr>
              <p:cNvSpPr txBox="1"/>
              <p:nvPr/>
            </p:nvSpPr>
            <p:spPr>
              <a:xfrm>
                <a:off x="4499992" y="472748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102</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D788BDD4-0F1C-452D-985D-42D0193CCC4F}"/>
                  </a:ext>
                </a:extLst>
              </p:cNvPr>
              <p:cNvSpPr txBox="1">
                <a:spLocks noRot="1" noChangeAspect="1" noMove="1" noResize="1" noEditPoints="1" noAdjustHandles="1" noChangeArrowheads="1" noChangeShapeType="1" noTextEdit="1"/>
              </p:cNvSpPr>
              <p:nvPr/>
            </p:nvSpPr>
            <p:spPr>
              <a:xfrm>
                <a:off x="4499992" y="4727482"/>
                <a:ext cx="4392488" cy="369332"/>
              </a:xfrm>
              <a:prstGeom prst="rect">
                <a:avLst/>
              </a:prstGeom>
              <a:blipFill>
                <a:blip r:embed="rId22"/>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29011747-2765-4D85-ADD3-5CDF3466EA95}"/>
                  </a:ext>
                </a:extLst>
              </p:cNvPr>
              <p:cNvSpPr txBox="1"/>
              <p:nvPr/>
            </p:nvSpPr>
            <p:spPr>
              <a:xfrm>
                <a:off x="4499992" y="509681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103</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6" name="文本框 55">
                <a:extLst>
                  <a:ext uri="{FF2B5EF4-FFF2-40B4-BE49-F238E27FC236}">
                    <a16:creationId xmlns:a16="http://schemas.microsoft.com/office/drawing/2014/main" id="{29011747-2765-4D85-ADD3-5CDF3466EA95}"/>
                  </a:ext>
                </a:extLst>
              </p:cNvPr>
              <p:cNvSpPr txBox="1">
                <a:spLocks noRot="1" noChangeAspect="1" noMove="1" noResize="1" noEditPoints="1" noAdjustHandles="1" noChangeArrowheads="1" noChangeShapeType="1" noTextEdit="1"/>
              </p:cNvSpPr>
              <p:nvPr/>
            </p:nvSpPr>
            <p:spPr>
              <a:xfrm>
                <a:off x="4499992" y="5096814"/>
                <a:ext cx="4392488" cy="369332"/>
              </a:xfrm>
              <a:prstGeom prst="rect">
                <a:avLst/>
              </a:prstGeom>
              <a:blipFill>
                <a:blip r:embed="rId2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BFC86F0-C3E2-4477-B92A-801ECE0A1905}"/>
                  </a:ext>
                </a:extLst>
              </p:cNvPr>
              <p:cNvSpPr txBox="1"/>
              <p:nvPr/>
            </p:nvSpPr>
            <p:spPr>
              <a:xfrm>
                <a:off x="4499992" y="5466146"/>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7" name="文本框 56">
                <a:extLst>
                  <a:ext uri="{FF2B5EF4-FFF2-40B4-BE49-F238E27FC236}">
                    <a16:creationId xmlns:a16="http://schemas.microsoft.com/office/drawing/2014/main" id="{1BFC86F0-C3E2-4477-B92A-801ECE0A1905}"/>
                  </a:ext>
                </a:extLst>
              </p:cNvPr>
              <p:cNvSpPr txBox="1">
                <a:spLocks noRot="1" noChangeAspect="1" noMove="1" noResize="1" noEditPoints="1" noAdjustHandles="1" noChangeArrowheads="1" noChangeShapeType="1" noTextEdit="1"/>
              </p:cNvSpPr>
              <p:nvPr/>
            </p:nvSpPr>
            <p:spPr>
              <a:xfrm>
                <a:off x="4499992" y="5466146"/>
                <a:ext cx="4392488" cy="369332"/>
              </a:xfrm>
              <a:prstGeom prst="rect">
                <a:avLst/>
              </a:prstGeom>
              <a:blipFill>
                <a:blip r:embed="rId24"/>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993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up)">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39"/>
                                        </p:tgtEl>
                                      </p:cBhvr>
                                    </p:animEffect>
                                    <p:set>
                                      <p:cBhvr>
                                        <p:cTn id="50" dur="1" fill="hold">
                                          <p:stCondLst>
                                            <p:cond delay="499"/>
                                          </p:stCondLst>
                                        </p:cTn>
                                        <p:tgtEl>
                                          <p:spTgt spid="39"/>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up)">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xit" presetSubtype="1" fill="hold" grpId="1" nodeType="clickEffect">
                                  <p:stCondLst>
                                    <p:cond delay="0"/>
                                  </p:stCondLst>
                                  <p:childTnLst>
                                    <p:animEffect transition="out" filter="wipe(up)">
                                      <p:cBhvr>
                                        <p:cTn id="63" dur="500"/>
                                        <p:tgtEl>
                                          <p:spTgt spid="42"/>
                                        </p:tgtEl>
                                      </p:cBhvr>
                                    </p:animEffect>
                                    <p:set>
                                      <p:cBhvr>
                                        <p:cTn id="64" dur="1" fill="hold">
                                          <p:stCondLst>
                                            <p:cond delay="499"/>
                                          </p:stCondLst>
                                        </p:cTn>
                                        <p:tgtEl>
                                          <p:spTgt spid="42"/>
                                        </p:tgtEl>
                                        <p:attrNameLst>
                                          <p:attrName>style.visibility</p:attrName>
                                        </p:attrNameLst>
                                      </p:cBhvr>
                                      <p:to>
                                        <p:strVal val="hidden"/>
                                      </p:to>
                                    </p:se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up)">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1" fill="hold" grpId="1" nodeType="clickEffect">
                                  <p:stCondLst>
                                    <p:cond delay="0"/>
                                  </p:stCondLst>
                                  <p:childTnLst>
                                    <p:animEffect transition="out" filter="wipe(up)">
                                      <p:cBhvr>
                                        <p:cTn id="72" dur="500"/>
                                        <p:tgtEl>
                                          <p:spTgt spid="44"/>
                                        </p:tgtEl>
                                      </p:cBhvr>
                                    </p:animEffect>
                                    <p:set>
                                      <p:cBhvr>
                                        <p:cTn id="73" dur="1" fill="hold">
                                          <p:stCondLst>
                                            <p:cond delay="499"/>
                                          </p:stCondLst>
                                        </p:cTn>
                                        <p:tgtEl>
                                          <p:spTgt spid="44"/>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up)">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45"/>
                                        </p:tgtEl>
                                      </p:cBhvr>
                                    </p:animEffect>
                                    <p:set>
                                      <p:cBhvr>
                                        <p:cTn id="82" dur="1" fill="hold">
                                          <p:stCondLst>
                                            <p:cond delay="499"/>
                                          </p:stCondLst>
                                        </p:cTn>
                                        <p:tgtEl>
                                          <p:spTgt spid="45"/>
                                        </p:tgtEl>
                                        <p:attrNameLst>
                                          <p:attrName>style.visibility</p:attrName>
                                        </p:attrNameLst>
                                      </p:cBhvr>
                                      <p:to>
                                        <p:strVal val="hidden"/>
                                      </p:to>
                                    </p:se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1" fill="hold" grpId="1" nodeType="clickEffect">
                                  <p:stCondLst>
                                    <p:cond delay="0"/>
                                  </p:stCondLst>
                                  <p:childTnLst>
                                    <p:animEffect transition="out" filter="wipe(up)">
                                      <p:cBhvr>
                                        <p:cTn id="90" dur="500"/>
                                        <p:tgtEl>
                                          <p:spTgt spid="46"/>
                                        </p:tgtEl>
                                      </p:cBhvr>
                                    </p:animEffect>
                                    <p:set>
                                      <p:cBhvr>
                                        <p:cTn id="91" dur="1" fill="hold">
                                          <p:stCondLst>
                                            <p:cond delay="499"/>
                                          </p:stCondLst>
                                        </p:cTn>
                                        <p:tgtEl>
                                          <p:spTgt spid="46"/>
                                        </p:tgtEl>
                                        <p:attrNameLst>
                                          <p:attrName>style.visibility</p:attrName>
                                        </p:attrNameLst>
                                      </p:cBhvr>
                                      <p:to>
                                        <p:strVal val="hidden"/>
                                      </p:to>
                                    </p:set>
                                  </p:childTnLst>
                                </p:cTn>
                              </p:par>
                            </p:childTnLst>
                          </p:cTn>
                        </p:par>
                        <p:par>
                          <p:cTn id="92" fill="hold">
                            <p:stCondLst>
                              <p:cond delay="500"/>
                            </p:stCondLst>
                            <p:childTnLst>
                              <p:par>
                                <p:cTn id="93" presetID="22" presetClass="entr" presetSubtype="1" fill="hold" grpId="0" nodeType="after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wipe(up)">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xit" presetSubtype="1" fill="hold" grpId="1" nodeType="clickEffect">
                                  <p:stCondLst>
                                    <p:cond delay="0"/>
                                  </p:stCondLst>
                                  <p:childTnLst>
                                    <p:animEffect transition="out" filter="wipe(up)">
                                      <p:cBhvr>
                                        <p:cTn id="99" dur="500"/>
                                        <p:tgtEl>
                                          <p:spTgt spid="47"/>
                                        </p:tgtEl>
                                      </p:cBhvr>
                                    </p:animEffect>
                                    <p:set>
                                      <p:cBhvr>
                                        <p:cTn id="100" dur="1" fill="hold">
                                          <p:stCondLst>
                                            <p:cond delay="499"/>
                                          </p:stCondLst>
                                        </p:cTn>
                                        <p:tgtEl>
                                          <p:spTgt spid="47"/>
                                        </p:tgtEl>
                                        <p:attrNameLst>
                                          <p:attrName>style.visibility</p:attrName>
                                        </p:attrNameLst>
                                      </p:cBhvr>
                                      <p:to>
                                        <p:strVal val="hidden"/>
                                      </p:to>
                                    </p:se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up)">
                                      <p:cBhvr>
                                        <p:cTn id="104" dur="5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wipe(left)">
                                      <p:cBhvr>
                                        <p:cTn id="109" dur="500"/>
                                        <p:tgtEl>
                                          <p:spTgt spid="4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xit" presetSubtype="1" fill="hold" grpId="1" nodeType="clickEffect">
                                  <p:stCondLst>
                                    <p:cond delay="0"/>
                                  </p:stCondLst>
                                  <p:childTnLst>
                                    <p:animEffect transition="out" filter="wipe(up)">
                                      <p:cBhvr>
                                        <p:cTn id="113" dur="500"/>
                                        <p:tgtEl>
                                          <p:spTgt spid="48"/>
                                        </p:tgtEl>
                                      </p:cBhvr>
                                    </p:animEffect>
                                    <p:set>
                                      <p:cBhvr>
                                        <p:cTn id="114" dur="1" fill="hold">
                                          <p:stCondLst>
                                            <p:cond delay="499"/>
                                          </p:stCondLst>
                                        </p:cTn>
                                        <p:tgtEl>
                                          <p:spTgt spid="48"/>
                                        </p:tgtEl>
                                        <p:attrNameLst>
                                          <p:attrName>style.visibility</p:attrName>
                                        </p:attrNameLst>
                                      </p:cBhvr>
                                      <p:to>
                                        <p:strVal val="hidden"/>
                                      </p:to>
                                    </p:set>
                                  </p:childTnLst>
                                </p:cTn>
                              </p:par>
                            </p:childTnLst>
                          </p:cTn>
                        </p:par>
                        <p:par>
                          <p:cTn id="115" fill="hold">
                            <p:stCondLst>
                              <p:cond delay="500"/>
                            </p:stCondLst>
                            <p:childTnLst>
                              <p:par>
                                <p:cTn id="116" presetID="22" presetClass="entr" presetSubtype="1" fill="hold" grpId="0" nodeType="after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wipe(up)">
                                      <p:cBhvr>
                                        <p:cTn id="118" dur="500"/>
                                        <p:tgtEl>
                                          <p:spTgt spid="5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xit" presetSubtype="1" fill="hold" grpId="1" nodeType="clickEffect">
                                  <p:stCondLst>
                                    <p:cond delay="0"/>
                                  </p:stCondLst>
                                  <p:childTnLst>
                                    <p:animEffect transition="out" filter="wipe(up)">
                                      <p:cBhvr>
                                        <p:cTn id="122" dur="500"/>
                                        <p:tgtEl>
                                          <p:spTgt spid="50"/>
                                        </p:tgtEl>
                                      </p:cBhvr>
                                    </p:animEffect>
                                    <p:set>
                                      <p:cBhvr>
                                        <p:cTn id="123" dur="1" fill="hold">
                                          <p:stCondLst>
                                            <p:cond delay="499"/>
                                          </p:stCondLst>
                                        </p:cTn>
                                        <p:tgtEl>
                                          <p:spTgt spid="5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wipe(left)">
                                      <p:cBhvr>
                                        <p:cTn id="128" dur="500"/>
                                        <p:tgtEl>
                                          <p:spTgt spid="5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wipe(left)">
                                      <p:cBhvr>
                                        <p:cTn id="133" dur="500"/>
                                        <p:tgtEl>
                                          <p:spTgt spid="5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54"/>
                                        </p:tgtEl>
                                        <p:attrNameLst>
                                          <p:attrName>style.visibility</p:attrName>
                                        </p:attrNameLst>
                                      </p:cBhvr>
                                      <p:to>
                                        <p:strVal val="visible"/>
                                      </p:to>
                                    </p:set>
                                    <p:animEffect transition="in" filter="wipe(left)">
                                      <p:cBhvr>
                                        <p:cTn id="138" dur="500"/>
                                        <p:tgtEl>
                                          <p:spTgt spid="5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wipe(left)">
                                      <p:cBhvr>
                                        <p:cTn id="143" dur="500"/>
                                        <p:tgtEl>
                                          <p:spTgt spid="5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left)">
                                      <p:cBhvr>
                                        <p:cTn id="148" dur="500"/>
                                        <p:tgtEl>
                                          <p:spTgt spid="5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left)">
                                      <p:cBhvr>
                                        <p:cTn id="1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p:bldP spid="37" grpId="0" animBg="1"/>
      <p:bldP spid="37" grpId="1" animBg="1"/>
      <p:bldP spid="38" grpId="0"/>
      <p:bldP spid="39" grpId="0" animBg="1"/>
      <p:bldP spid="39" grpId="1" animBg="1"/>
      <p:bldP spid="41" grpId="0"/>
      <p:bldP spid="42" grpId="0" animBg="1"/>
      <p:bldP spid="42" grpId="1" animBg="1"/>
      <p:bldP spid="43" grpId="0"/>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p:bldP spid="50" grpId="0" animBg="1"/>
      <p:bldP spid="50" grpId="1" animBg="1"/>
      <p:bldP spid="51" grpId="0"/>
      <p:bldP spid="52" grpId="0"/>
      <p:bldP spid="53" grpId="0"/>
      <p:bldP spid="54" grpId="0"/>
      <p:bldP spid="55" grpId="0"/>
      <p:bldP spid="56" grpId="0"/>
      <p:bldP spid="5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grpSp>
        <p:nvGrpSpPr>
          <p:cNvPr id="12" name="组合 11">
            <a:extLst>
              <a:ext uri="{FF2B5EF4-FFF2-40B4-BE49-F238E27FC236}">
                <a16:creationId xmlns:a16="http://schemas.microsoft.com/office/drawing/2014/main" id="{5D93D77C-DD4E-4423-9C00-64EF65C23B70}"/>
              </a:ext>
            </a:extLst>
          </p:cNvPr>
          <p:cNvGrpSpPr/>
          <p:nvPr/>
        </p:nvGrpSpPr>
        <p:grpSpPr>
          <a:xfrm>
            <a:off x="35496" y="1484784"/>
            <a:ext cx="4312675" cy="3641611"/>
            <a:chOff x="660400" y="2594089"/>
            <a:chExt cx="4312675" cy="3641611"/>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07D0F68-5327-447C-9ED8-8660DE78B04C}"/>
                    </a:ext>
                  </a:extLst>
                </p:cNvPr>
                <p:cNvSpPr>
                  <a:spLocks/>
                </p:cNvSpPr>
                <p:nvPr/>
              </p:nvSpPr>
              <p:spPr bwMode="auto">
                <a:xfrm>
                  <a:off x="2819857" y="2938910"/>
                  <a:ext cx="2091801" cy="288032"/>
                </a:xfrm>
                <a:prstGeom prst="rect">
                  <a:avLst/>
                </a:prstGeom>
                <a:noFill/>
                <a:ln w="12700">
                  <a:solidFill>
                    <a:schemeClr val="tx1"/>
                  </a:solidFill>
                  <a:miter lim="800000"/>
                  <a:headEnd/>
                  <a:tailEnd/>
                </a:ln>
              </p:spPr>
              <p:txBody>
                <a:bodyPr wrap="none" rtlCol="0" anchor="ctr"/>
                <a:lstStyle/>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100. (</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b="0" i="1" dirty="0">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607D0F68-5327-447C-9ED8-8660DE78B04C}"/>
                    </a:ext>
                  </a:extLst>
                </p:cNvPr>
                <p:cNvSpPr>
                  <a:spLocks noRot="1" noChangeAspect="1" noMove="1" noResize="1" noEditPoints="1" noAdjustHandles="1" noChangeArrowheads="1" noChangeShapeType="1" noTextEdit="1"/>
                </p:cNvSpPr>
                <p:nvPr/>
              </p:nvSpPr>
              <p:spPr bwMode="auto">
                <a:xfrm>
                  <a:off x="2819857" y="2938910"/>
                  <a:ext cx="2091801" cy="288032"/>
                </a:xfrm>
                <a:prstGeom prst="rect">
                  <a:avLst/>
                </a:prstGeom>
                <a:blipFill>
                  <a:blip r:embed="rId3"/>
                  <a:stretch>
                    <a:fillRect b="-30612"/>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81316CF-726C-4291-A236-56E4B4976221}"/>
                    </a:ext>
                  </a:extLst>
                </p:cNvPr>
                <p:cNvSpPr>
                  <a:spLocks/>
                </p:cNvSpPr>
                <p:nvPr/>
              </p:nvSpPr>
              <p:spPr bwMode="auto">
                <a:xfrm>
                  <a:off x="2819857" y="3514973"/>
                  <a:ext cx="2091801" cy="54771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103.(</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,107)</m:t>
                        </m:r>
                      </m:oMath>
                    </m:oMathPara>
                  </a14:m>
                  <a:endParaRPr lang="zh-CN" altLang="en-US"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681316CF-726C-4291-A236-56E4B4976221}"/>
                    </a:ext>
                  </a:extLst>
                </p:cNvPr>
                <p:cNvSpPr>
                  <a:spLocks noRot="1" noChangeAspect="1" noMove="1" noResize="1" noEditPoints="1" noAdjustHandles="1" noChangeArrowheads="1" noChangeShapeType="1" noTextEdit="1"/>
                </p:cNvSpPr>
                <p:nvPr/>
              </p:nvSpPr>
              <p:spPr bwMode="auto">
                <a:xfrm>
                  <a:off x="2819857" y="3514973"/>
                  <a:ext cx="2091801" cy="547717"/>
                </a:xfrm>
                <a:prstGeom prst="rect">
                  <a:avLst/>
                </a:prstGeom>
                <a:blipFill>
                  <a:blip r:embed="rId4"/>
                  <a:stretch>
                    <a:fillRect b="-1868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A7F67F-FA6F-442D-8D3C-1AF5A4FA1A4F}"/>
                    </a:ext>
                  </a:extLst>
                </p:cNvPr>
                <p:cNvSpPr>
                  <a:spLocks/>
                </p:cNvSpPr>
                <p:nvPr/>
              </p:nvSpPr>
              <p:spPr bwMode="auto">
                <a:xfrm>
                  <a:off x="742197" y="4179128"/>
                  <a:ext cx="1746179" cy="603194"/>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2</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A6A7F67F-FA6F-442D-8D3C-1AF5A4FA1A4F}"/>
                    </a:ext>
                  </a:extLst>
                </p:cNvPr>
                <p:cNvSpPr>
                  <a:spLocks noRot="1" noChangeAspect="1" noMove="1" noResize="1" noEditPoints="1" noAdjustHandles="1" noChangeArrowheads="1" noChangeShapeType="1" noTextEdit="1"/>
                </p:cNvSpPr>
                <p:nvPr/>
              </p:nvSpPr>
              <p:spPr bwMode="auto">
                <a:xfrm>
                  <a:off x="742197" y="4179128"/>
                  <a:ext cx="1746179" cy="603194"/>
                </a:xfrm>
                <a:prstGeom prst="rect">
                  <a:avLst/>
                </a:prstGeom>
                <a:blipFill>
                  <a:blip r:embed="rId5"/>
                  <a:stretch>
                    <a:fillRect b="-1089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19A4413-A655-4264-A68A-6CB9903A7C27}"/>
                    </a:ext>
                  </a:extLst>
                </p:cNvPr>
                <p:cNvSpPr>
                  <a:spLocks/>
                </p:cNvSpPr>
                <p:nvPr/>
              </p:nvSpPr>
              <p:spPr bwMode="auto">
                <a:xfrm>
                  <a:off x="2992667" y="4517398"/>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E19A4413-A655-4264-A68A-6CB9903A7C27}"/>
                    </a:ext>
                  </a:extLst>
                </p:cNvPr>
                <p:cNvSpPr>
                  <a:spLocks noRot="1" noChangeAspect="1" noMove="1" noResize="1" noEditPoints="1" noAdjustHandles="1" noChangeArrowheads="1" noChangeShapeType="1" noTextEdit="1"/>
                </p:cNvSpPr>
                <p:nvPr/>
              </p:nvSpPr>
              <p:spPr bwMode="auto">
                <a:xfrm>
                  <a:off x="2992667" y="4517398"/>
                  <a:ext cx="1746179" cy="603193"/>
                </a:xfrm>
                <a:prstGeom prst="rect">
                  <a:avLst/>
                </a:prstGeom>
                <a:blipFill>
                  <a:blip r:embed="rId6"/>
                  <a:stretch>
                    <a:fillRect b="-1188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CC3D8F3-F974-489C-AF21-C02620AAFB09}"/>
                    </a:ext>
                  </a:extLst>
                </p:cNvPr>
                <p:cNvSpPr>
                  <a:spLocks/>
                </p:cNvSpPr>
                <p:nvPr/>
              </p:nvSpPr>
              <p:spPr bwMode="auto">
                <a:xfrm>
                  <a:off x="2992667" y="5632507"/>
                  <a:ext cx="1746179" cy="27932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9.(</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CCC3D8F3-F974-489C-AF21-C02620AAFB09}"/>
                    </a:ext>
                  </a:extLst>
                </p:cNvPr>
                <p:cNvSpPr>
                  <a:spLocks noRot="1" noChangeAspect="1" noMove="1" noResize="1" noEditPoints="1" noAdjustHandles="1" noChangeArrowheads="1" noChangeShapeType="1" noTextEdit="1"/>
                </p:cNvSpPr>
                <p:nvPr/>
              </p:nvSpPr>
              <p:spPr bwMode="auto">
                <a:xfrm>
                  <a:off x="2992667" y="5632507"/>
                  <a:ext cx="1746179" cy="279321"/>
                </a:xfrm>
                <a:prstGeom prst="rect">
                  <a:avLst/>
                </a:prstGeom>
                <a:blipFill>
                  <a:blip r:embed="rId7"/>
                  <a:stretch>
                    <a:fillRect b="-31250"/>
                  </a:stretch>
                </a:blipFill>
                <a:ln w="12700">
                  <a:solidFill>
                    <a:schemeClr val="tx1"/>
                  </a:solidFill>
                  <a:miter lim="800000"/>
                  <a:headEnd/>
                  <a:tailEnd/>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8FA05896-54B3-4748-BB4D-A875893257FB}"/>
                </a:ext>
              </a:extLst>
            </p:cNvPr>
            <p:cNvCxnSpPr>
              <a:cxnSpLocks/>
              <a:stCxn id="13" idx="2"/>
              <a:endCxn id="14" idx="0"/>
            </p:cNvCxnSpPr>
            <p:nvPr/>
          </p:nvCxnSpPr>
          <p:spPr>
            <a:xfrm>
              <a:off x="3865758" y="3226942"/>
              <a:ext cx="0" cy="288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1DAFA70-BBF3-49F6-B7EF-8E490C99F537}"/>
                </a:ext>
              </a:extLst>
            </p:cNvPr>
            <p:cNvCxnSpPr>
              <a:cxnSpLocks/>
              <a:endCxn id="13" idx="0"/>
            </p:cNvCxnSpPr>
            <p:nvPr/>
          </p:nvCxnSpPr>
          <p:spPr>
            <a:xfrm>
              <a:off x="3865758" y="2657524"/>
              <a:ext cx="0" cy="281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6CE470C-8100-4B51-B3E1-A1221E450C60}"/>
                </a:ext>
              </a:extLst>
            </p:cNvPr>
            <p:cNvCxnSpPr>
              <a:cxnSpLocks/>
              <a:stCxn id="16" idx="2"/>
              <a:endCxn id="17" idx="0"/>
            </p:cNvCxnSpPr>
            <p:nvPr/>
          </p:nvCxnSpPr>
          <p:spPr>
            <a:xfrm>
              <a:off x="3865757" y="5120591"/>
              <a:ext cx="0" cy="511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D057553-DAC9-4003-9158-D23D9654262C}"/>
                </a:ext>
              </a:extLst>
            </p:cNvPr>
            <p:cNvCxnSpPr>
              <a:cxnSpLocks/>
              <a:stCxn id="17" idx="2"/>
            </p:cNvCxnSpPr>
            <p:nvPr/>
          </p:nvCxnSpPr>
          <p:spPr>
            <a:xfrm>
              <a:off x="3865757" y="5911828"/>
              <a:ext cx="0" cy="323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F749696-07F5-432E-A187-A1A5DE970980}"/>
                    </a:ext>
                  </a:extLst>
                </p:cNvPr>
                <p:cNvSpPr/>
                <p:nvPr/>
              </p:nvSpPr>
              <p:spPr>
                <a:xfrm>
                  <a:off x="4481722" y="2594089"/>
                  <a:ext cx="4817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CF749696-07F5-432E-A187-A1A5DE970980}"/>
                    </a:ext>
                  </a:extLst>
                </p:cNvPr>
                <p:cNvSpPr>
                  <a:spLocks noRot="1" noChangeAspect="1" noMove="1" noResize="1" noEditPoints="1" noAdjustHandles="1" noChangeArrowheads="1" noChangeShapeType="1" noTextEdit="1"/>
                </p:cNvSpPr>
                <p:nvPr/>
              </p:nvSpPr>
              <p:spPr>
                <a:xfrm>
                  <a:off x="4481722" y="2594089"/>
                  <a:ext cx="48173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D3DFF6E8-EDAF-4C04-B835-05E2CE836518}"/>
                    </a:ext>
                  </a:extLst>
                </p:cNvPr>
                <p:cNvSpPr/>
                <p:nvPr/>
              </p:nvSpPr>
              <p:spPr>
                <a:xfrm>
                  <a:off x="4476401" y="3188671"/>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3" name="矩形 22">
                  <a:extLst>
                    <a:ext uri="{FF2B5EF4-FFF2-40B4-BE49-F238E27FC236}">
                      <a16:creationId xmlns:a16="http://schemas.microsoft.com/office/drawing/2014/main" id="{D3DFF6E8-EDAF-4C04-B835-05E2CE836518}"/>
                    </a:ext>
                  </a:extLst>
                </p:cNvPr>
                <p:cNvSpPr>
                  <a:spLocks noRot="1" noChangeAspect="1" noMove="1" noResize="1" noEditPoints="1" noAdjustHandles="1" noChangeArrowheads="1" noChangeShapeType="1" noTextEdit="1"/>
                </p:cNvSpPr>
                <p:nvPr/>
              </p:nvSpPr>
              <p:spPr>
                <a:xfrm>
                  <a:off x="4476401" y="3188671"/>
                  <a:ext cx="49667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B46E21D-29AC-4003-8346-BBC92751C7FA}"/>
                    </a:ext>
                  </a:extLst>
                </p:cNvPr>
                <p:cNvSpPr/>
                <p:nvPr/>
              </p:nvSpPr>
              <p:spPr>
                <a:xfrm>
                  <a:off x="778977" y="383859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矩形 23">
                  <a:extLst>
                    <a:ext uri="{FF2B5EF4-FFF2-40B4-BE49-F238E27FC236}">
                      <a16:creationId xmlns:a16="http://schemas.microsoft.com/office/drawing/2014/main" id="{BB46E21D-29AC-4003-8346-BBC92751C7FA}"/>
                    </a:ext>
                  </a:extLst>
                </p:cNvPr>
                <p:cNvSpPr>
                  <a:spLocks noRot="1" noChangeAspect="1" noMove="1" noResize="1" noEditPoints="1" noAdjustHandles="1" noChangeArrowheads="1" noChangeShapeType="1" noTextEdit="1"/>
                </p:cNvSpPr>
                <p:nvPr/>
              </p:nvSpPr>
              <p:spPr>
                <a:xfrm>
                  <a:off x="778977" y="3838595"/>
                  <a:ext cx="49667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82FC6926-BE00-4779-868A-E43AF8AF2D53}"/>
                    </a:ext>
                  </a:extLst>
                </p:cNvPr>
                <p:cNvSpPr/>
                <p:nvPr/>
              </p:nvSpPr>
              <p:spPr>
                <a:xfrm>
                  <a:off x="4317699" y="4146427"/>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矩形 24">
                  <a:extLst>
                    <a:ext uri="{FF2B5EF4-FFF2-40B4-BE49-F238E27FC236}">
                      <a16:creationId xmlns:a16="http://schemas.microsoft.com/office/drawing/2014/main" id="{82FC6926-BE00-4779-868A-E43AF8AF2D53}"/>
                    </a:ext>
                  </a:extLst>
                </p:cNvPr>
                <p:cNvSpPr>
                  <a:spLocks noRot="1" noChangeAspect="1" noMove="1" noResize="1" noEditPoints="1" noAdjustHandles="1" noChangeArrowheads="1" noChangeShapeType="1" noTextEdit="1"/>
                </p:cNvSpPr>
                <p:nvPr/>
              </p:nvSpPr>
              <p:spPr>
                <a:xfrm>
                  <a:off x="4317699" y="4146427"/>
                  <a:ext cx="49667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DE92996-26B7-47FA-A1E0-DF567DCAF8C5}"/>
                    </a:ext>
                  </a:extLst>
                </p:cNvPr>
                <p:cNvSpPr/>
                <p:nvPr/>
              </p:nvSpPr>
              <p:spPr>
                <a:xfrm>
                  <a:off x="660400" y="4974248"/>
                  <a:ext cx="486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矩形 25">
                  <a:extLst>
                    <a:ext uri="{FF2B5EF4-FFF2-40B4-BE49-F238E27FC236}">
                      <a16:creationId xmlns:a16="http://schemas.microsoft.com/office/drawing/2014/main" id="{CDE92996-26B7-47FA-A1E0-DF567DCAF8C5}"/>
                    </a:ext>
                  </a:extLst>
                </p:cNvPr>
                <p:cNvSpPr>
                  <a:spLocks noRot="1" noChangeAspect="1" noMove="1" noResize="1" noEditPoints="1" noAdjustHandles="1" noChangeArrowheads="1" noChangeShapeType="1" noTextEdit="1"/>
                </p:cNvSpPr>
                <p:nvPr/>
              </p:nvSpPr>
              <p:spPr>
                <a:xfrm>
                  <a:off x="660400" y="4974248"/>
                  <a:ext cx="486800" cy="369332"/>
                </a:xfrm>
                <a:prstGeom prst="rect">
                  <a:avLst/>
                </a:prstGeom>
                <a:blipFill>
                  <a:blip r:embed="rId12"/>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A4A9966B-351A-48E6-80FD-6D5FCB0F3DB2}"/>
                </a:ext>
              </a:extLst>
            </p:cNvPr>
            <p:cNvCxnSpPr>
              <a:cxnSpLocks/>
              <a:stCxn id="14" idx="2"/>
              <a:endCxn id="16" idx="0"/>
            </p:cNvCxnSpPr>
            <p:nvPr/>
          </p:nvCxnSpPr>
          <p:spPr>
            <a:xfrm flipH="1">
              <a:off x="3865757" y="4062690"/>
              <a:ext cx="1" cy="4547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500511F-D432-4FE2-97A1-E42984F2A95C}"/>
                    </a:ext>
                  </a:extLst>
                </p:cNvPr>
                <p:cNvSpPr/>
                <p:nvPr/>
              </p:nvSpPr>
              <p:spPr>
                <a:xfrm>
                  <a:off x="4344322" y="5263175"/>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28" name="矩形 27">
                  <a:extLst>
                    <a:ext uri="{FF2B5EF4-FFF2-40B4-BE49-F238E27FC236}">
                      <a16:creationId xmlns:a16="http://schemas.microsoft.com/office/drawing/2014/main" id="{A500511F-D432-4FE2-97A1-E42984F2A95C}"/>
                    </a:ext>
                  </a:extLst>
                </p:cNvPr>
                <p:cNvSpPr>
                  <a:spLocks noRot="1" noChangeAspect="1" noMove="1" noResize="1" noEditPoints="1" noAdjustHandles="1" noChangeArrowheads="1" noChangeShapeType="1" noTextEdit="1"/>
                </p:cNvSpPr>
                <p:nvPr/>
              </p:nvSpPr>
              <p:spPr>
                <a:xfrm>
                  <a:off x="4344322" y="5263175"/>
                  <a:ext cx="49667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6232B37-49BC-4213-913E-203788FD028E}"/>
                    </a:ext>
                  </a:extLst>
                </p:cNvPr>
                <p:cNvSpPr>
                  <a:spLocks/>
                </p:cNvSpPr>
                <p:nvPr/>
              </p:nvSpPr>
              <p:spPr bwMode="auto">
                <a:xfrm>
                  <a:off x="728056" y="5343580"/>
                  <a:ext cx="1746179" cy="603193"/>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 (</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26232B37-49BC-4213-913E-203788FD028E}"/>
                    </a:ext>
                  </a:extLst>
                </p:cNvPr>
                <p:cNvSpPr>
                  <a:spLocks noRot="1" noChangeAspect="1" noMove="1" noResize="1" noEditPoints="1" noAdjustHandles="1" noChangeArrowheads="1" noChangeShapeType="1" noTextEdit="1"/>
                </p:cNvSpPr>
                <p:nvPr/>
              </p:nvSpPr>
              <p:spPr bwMode="auto">
                <a:xfrm>
                  <a:off x="728056" y="5343580"/>
                  <a:ext cx="1746179" cy="603193"/>
                </a:xfrm>
                <a:prstGeom prst="rect">
                  <a:avLst/>
                </a:prstGeom>
                <a:blipFill>
                  <a:blip r:embed="rId14"/>
                  <a:stretch>
                    <a:fillRect b="-10891"/>
                  </a:stretch>
                </a:blipFill>
                <a:ln w="12700">
                  <a:solidFill>
                    <a:schemeClr val="tx1"/>
                  </a:solidFill>
                  <a:miter lim="800000"/>
                  <a:headEnd/>
                  <a:tailEnd/>
                </a:ln>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8B95B011-7FC6-45D8-B593-F17ED536099C}"/>
                </a:ext>
              </a:extLst>
            </p:cNvPr>
            <p:cNvCxnSpPr>
              <a:cxnSpLocks/>
              <a:endCxn id="15" idx="0"/>
            </p:cNvCxnSpPr>
            <p:nvPr/>
          </p:nvCxnSpPr>
          <p:spPr>
            <a:xfrm>
              <a:off x="1615287" y="3838595"/>
              <a:ext cx="0" cy="340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3EBD4F9D-A575-4797-AD3A-E912FA6F0198}"/>
                </a:ext>
              </a:extLst>
            </p:cNvPr>
            <p:cNvCxnSpPr>
              <a:stCxn id="15" idx="3"/>
              <a:endCxn id="16" idx="1"/>
            </p:cNvCxnSpPr>
            <p:nvPr/>
          </p:nvCxnSpPr>
          <p:spPr>
            <a:xfrm>
              <a:off x="2488376" y="4480725"/>
              <a:ext cx="504291" cy="33827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6446729-737D-41D0-92F2-89E6FC897960}"/>
                </a:ext>
              </a:extLst>
            </p:cNvPr>
            <p:cNvCxnSpPr>
              <a:cxnSpLocks/>
              <a:stCxn id="15" idx="2"/>
              <a:endCxn id="29" idx="0"/>
            </p:cNvCxnSpPr>
            <p:nvPr/>
          </p:nvCxnSpPr>
          <p:spPr>
            <a:xfrm flipH="1">
              <a:off x="1601146" y="4782322"/>
              <a:ext cx="14141" cy="561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8894E13-BF4C-42EC-943B-D3B57106F68C}"/>
                </a:ext>
              </a:extLst>
            </p:cNvPr>
            <p:cNvCxnSpPr>
              <a:cxnSpLocks/>
              <a:stCxn id="29" idx="2"/>
            </p:cNvCxnSpPr>
            <p:nvPr/>
          </p:nvCxnSpPr>
          <p:spPr>
            <a:xfrm flipH="1">
              <a:off x="1601145" y="5946773"/>
              <a:ext cx="1" cy="2889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44FBC7B5-25EB-4AA0-AB58-06520D6E3954}"/>
              </a:ext>
            </a:extLst>
          </p:cNvPr>
          <p:cNvSpPr txBox="1"/>
          <p:nvPr/>
        </p:nvSpPr>
        <p:spPr>
          <a:xfrm>
            <a:off x="179512" y="1192309"/>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52" name="文本框 51">
            <a:extLst>
              <a:ext uri="{FF2B5EF4-FFF2-40B4-BE49-F238E27FC236}">
                <a16:creationId xmlns:a16="http://schemas.microsoft.com/office/drawing/2014/main" id="{58328654-75F9-4E9A-9424-7B9758AB9242}"/>
              </a:ext>
            </a:extLst>
          </p:cNvPr>
          <p:cNvSpPr txBox="1"/>
          <p:nvPr/>
        </p:nvSpPr>
        <p:spPr>
          <a:xfrm>
            <a:off x="4518404" y="1275607"/>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）计算网</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99406AB-865B-44BB-A50C-CF9891C41F10}"/>
                  </a:ext>
                </a:extLst>
              </p:cNvPr>
              <p:cNvSpPr txBox="1"/>
              <p:nvPr/>
            </p:nvSpPr>
            <p:spPr>
              <a:xfrm>
                <a:off x="4518404" y="1644939"/>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100</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104</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3" name="文本框 52">
                <a:extLst>
                  <a:ext uri="{FF2B5EF4-FFF2-40B4-BE49-F238E27FC236}">
                    <a16:creationId xmlns:a16="http://schemas.microsoft.com/office/drawing/2014/main" id="{699406AB-865B-44BB-A50C-CF9891C41F10}"/>
                  </a:ext>
                </a:extLst>
              </p:cNvPr>
              <p:cNvSpPr txBox="1">
                <a:spLocks noRot="1" noChangeAspect="1" noMove="1" noResize="1" noEditPoints="1" noAdjustHandles="1" noChangeArrowheads="1" noChangeShapeType="1" noTextEdit="1"/>
              </p:cNvSpPr>
              <p:nvPr/>
            </p:nvSpPr>
            <p:spPr>
              <a:xfrm>
                <a:off x="4518404" y="1644939"/>
                <a:ext cx="4392488" cy="369332"/>
              </a:xfrm>
              <a:prstGeom prst="rect">
                <a:avLst/>
              </a:prstGeom>
              <a:blipFill>
                <a:blip r:embed="rId1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E7EA135-72FF-480F-83C4-FA69CB03DCE5}"/>
                  </a:ext>
                </a:extLst>
              </p:cNvPr>
              <p:cNvSpPr txBox="1"/>
              <p:nvPr/>
            </p:nvSpPr>
            <p:spPr>
              <a:xfrm>
                <a:off x="4518404" y="2014271"/>
                <a:ext cx="439248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105,107</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54" name="文本框 53">
                <a:extLst>
                  <a:ext uri="{FF2B5EF4-FFF2-40B4-BE49-F238E27FC236}">
                    <a16:creationId xmlns:a16="http://schemas.microsoft.com/office/drawing/2014/main" id="{9E7EA135-72FF-480F-83C4-FA69CB03DCE5}"/>
                  </a:ext>
                </a:extLst>
              </p:cNvPr>
              <p:cNvSpPr txBox="1">
                <a:spLocks noRot="1" noChangeAspect="1" noMove="1" noResize="1" noEditPoints="1" noAdjustHandles="1" noChangeArrowheads="1" noChangeShapeType="1" noTextEdit="1"/>
              </p:cNvSpPr>
              <p:nvPr/>
            </p:nvSpPr>
            <p:spPr>
              <a:xfrm>
                <a:off x="4518404" y="2014271"/>
                <a:ext cx="4392488"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788BDD4-0F1C-452D-985D-42D0193CCC4F}"/>
                  </a:ext>
                </a:extLst>
              </p:cNvPr>
              <p:cNvSpPr txBox="1"/>
              <p:nvPr/>
            </p:nvSpPr>
            <p:spPr>
              <a:xfrm>
                <a:off x="4518404" y="2383603"/>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102</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D788BDD4-0F1C-452D-985D-42D0193CCC4F}"/>
                  </a:ext>
                </a:extLst>
              </p:cNvPr>
              <p:cNvSpPr txBox="1">
                <a:spLocks noRot="1" noChangeAspect="1" noMove="1" noResize="1" noEditPoints="1" noAdjustHandles="1" noChangeArrowheads="1" noChangeShapeType="1" noTextEdit="1"/>
              </p:cNvSpPr>
              <p:nvPr/>
            </p:nvSpPr>
            <p:spPr>
              <a:xfrm>
                <a:off x="4518404" y="2383603"/>
                <a:ext cx="4392488" cy="369332"/>
              </a:xfrm>
              <a:prstGeom prst="rect">
                <a:avLst/>
              </a:prstGeom>
              <a:blipFill>
                <a:blip r:embed="rId1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29011747-2765-4D85-ADD3-5CDF3466EA95}"/>
                  </a:ext>
                </a:extLst>
              </p:cNvPr>
              <p:cNvSpPr txBox="1"/>
              <p:nvPr/>
            </p:nvSpPr>
            <p:spPr>
              <a:xfrm>
                <a:off x="4518404" y="2752935"/>
                <a:ext cx="439248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[4]=(</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103</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107</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56" name="文本框 55">
                <a:extLst>
                  <a:ext uri="{FF2B5EF4-FFF2-40B4-BE49-F238E27FC236}">
                    <a16:creationId xmlns:a16="http://schemas.microsoft.com/office/drawing/2014/main" id="{29011747-2765-4D85-ADD3-5CDF3466EA95}"/>
                  </a:ext>
                </a:extLst>
              </p:cNvPr>
              <p:cNvSpPr txBox="1">
                <a:spLocks noRot="1" noChangeAspect="1" noMove="1" noResize="1" noEditPoints="1" noAdjustHandles="1" noChangeArrowheads="1" noChangeShapeType="1" noTextEdit="1"/>
              </p:cNvSpPr>
              <p:nvPr/>
            </p:nvSpPr>
            <p:spPr>
              <a:xfrm>
                <a:off x="4518404" y="2752935"/>
                <a:ext cx="4392488" cy="369332"/>
              </a:xfrm>
              <a:prstGeom prst="rect">
                <a:avLst/>
              </a:prstGeom>
              <a:blipFill>
                <a:blip r:embed="rId1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BFC86F0-C3E2-4477-B92A-801ECE0A1905}"/>
                  </a:ext>
                </a:extLst>
              </p:cNvPr>
              <p:cNvSpPr txBox="1"/>
              <p:nvPr/>
            </p:nvSpPr>
            <p:spPr>
              <a:xfrm>
                <a:off x="4518404" y="3122267"/>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7" name="文本框 56">
                <a:extLst>
                  <a:ext uri="{FF2B5EF4-FFF2-40B4-BE49-F238E27FC236}">
                    <a16:creationId xmlns:a16="http://schemas.microsoft.com/office/drawing/2014/main" id="{1BFC86F0-C3E2-4477-B92A-801ECE0A1905}"/>
                  </a:ext>
                </a:extLst>
              </p:cNvPr>
              <p:cNvSpPr txBox="1">
                <a:spLocks noRot="1" noChangeAspect="1" noMove="1" noResize="1" noEditPoints="1" noAdjustHandles="1" noChangeArrowheads="1" noChangeShapeType="1" noTextEdit="1"/>
              </p:cNvSpPr>
              <p:nvPr/>
            </p:nvSpPr>
            <p:spPr>
              <a:xfrm>
                <a:off x="4518404" y="3122267"/>
                <a:ext cx="4392488" cy="369332"/>
              </a:xfrm>
              <a:prstGeom prst="rect">
                <a:avLst/>
              </a:prstGeom>
              <a:blipFill>
                <a:blip r:embed="rId19"/>
                <a:stretch>
                  <a:fillRect b="-14754"/>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F78E90C4-8F58-47E4-930B-20056847E6B6}"/>
              </a:ext>
            </a:extLst>
          </p:cNvPr>
          <p:cNvSpPr txBox="1"/>
          <p:nvPr/>
        </p:nvSpPr>
        <p:spPr>
          <a:xfrm>
            <a:off x="4518404" y="3598564"/>
            <a:ext cx="4158050"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）合并网，并分配虚拟寄存器</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F565D2F-42F3-469E-BEF0-F19EAF1F1BC8}"/>
                  </a:ext>
                </a:extLst>
              </p:cNvPr>
              <p:cNvSpPr txBox="1"/>
              <p:nvPr/>
            </p:nvSpPr>
            <p:spPr>
              <a:xfrm>
                <a:off x="4518404" y="3967896"/>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100</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104</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9" name="文本框 58">
                <a:extLst>
                  <a:ext uri="{FF2B5EF4-FFF2-40B4-BE49-F238E27FC236}">
                    <a16:creationId xmlns:a16="http://schemas.microsoft.com/office/drawing/2014/main" id="{1F565D2F-42F3-469E-BEF0-F19EAF1F1BC8}"/>
                  </a:ext>
                </a:extLst>
              </p:cNvPr>
              <p:cNvSpPr txBox="1">
                <a:spLocks noRot="1" noChangeAspect="1" noMove="1" noResize="1" noEditPoints="1" noAdjustHandles="1" noChangeArrowheads="1" noChangeShapeType="1" noTextEdit="1"/>
              </p:cNvSpPr>
              <p:nvPr/>
            </p:nvSpPr>
            <p:spPr>
              <a:xfrm>
                <a:off x="4518404" y="3967896"/>
                <a:ext cx="4392488" cy="369332"/>
              </a:xfrm>
              <a:prstGeom prst="rect">
                <a:avLst/>
              </a:prstGeom>
              <a:blipFill>
                <a:blip r:embed="rId2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AC79F3F-ABB0-466C-B441-6FD405603120}"/>
                  </a:ext>
                </a:extLst>
              </p:cNvPr>
              <p:cNvSpPr txBox="1"/>
              <p:nvPr/>
            </p:nvSpPr>
            <p:spPr>
              <a:xfrm>
                <a:off x="4518404" y="4337228"/>
                <a:ext cx="439248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101,103</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105,107</m:t>
                          </m:r>
                        </m:e>
                      </m:d>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800"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60" name="文本框 59">
                <a:extLst>
                  <a:ext uri="{FF2B5EF4-FFF2-40B4-BE49-F238E27FC236}">
                    <a16:creationId xmlns:a16="http://schemas.microsoft.com/office/drawing/2014/main" id="{1AC79F3F-ABB0-466C-B441-6FD405603120}"/>
                  </a:ext>
                </a:extLst>
              </p:cNvPr>
              <p:cNvSpPr txBox="1">
                <a:spLocks noRot="1" noChangeAspect="1" noMove="1" noResize="1" noEditPoints="1" noAdjustHandles="1" noChangeArrowheads="1" noChangeShapeType="1" noTextEdit="1"/>
              </p:cNvSpPr>
              <p:nvPr/>
            </p:nvSpPr>
            <p:spPr>
              <a:xfrm>
                <a:off x="4518404" y="4337228"/>
                <a:ext cx="4392488" cy="369332"/>
              </a:xfrm>
              <a:prstGeom prst="rect">
                <a:avLst/>
              </a:prstGeom>
              <a:blipFill>
                <a:blip r:embed="rId2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D57F272-0D1B-4FDD-8D73-0A323E5F896E}"/>
                  </a:ext>
                </a:extLst>
              </p:cNvPr>
              <p:cNvSpPr txBox="1"/>
              <p:nvPr/>
            </p:nvSpPr>
            <p:spPr>
              <a:xfrm>
                <a:off x="4518404" y="470656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102</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1" name="文本框 60">
                <a:extLst>
                  <a:ext uri="{FF2B5EF4-FFF2-40B4-BE49-F238E27FC236}">
                    <a16:creationId xmlns:a16="http://schemas.microsoft.com/office/drawing/2014/main" id="{CD57F272-0D1B-4FDD-8D73-0A323E5F896E}"/>
                  </a:ext>
                </a:extLst>
              </p:cNvPr>
              <p:cNvSpPr txBox="1">
                <a:spLocks noRot="1" noChangeAspect="1" noMove="1" noResize="1" noEditPoints="1" noAdjustHandles="1" noChangeArrowheads="1" noChangeShapeType="1" noTextEdit="1"/>
              </p:cNvSpPr>
              <p:nvPr/>
            </p:nvSpPr>
            <p:spPr>
              <a:xfrm>
                <a:off x="4518404" y="4706560"/>
                <a:ext cx="4392488" cy="369332"/>
              </a:xfrm>
              <a:prstGeom prst="rect">
                <a:avLst/>
              </a:prstGeom>
              <a:blipFill>
                <a:blip r:embed="rId2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30F1212-DC84-4575-B440-1D8FEDEAF8FF}"/>
                  </a:ext>
                </a:extLst>
              </p:cNvPr>
              <p:cNvSpPr txBox="1"/>
              <p:nvPr/>
            </p:nvSpPr>
            <p:spPr>
              <a:xfrm>
                <a:off x="4518404" y="507589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4</m:t>
                          </m:r>
                        </m:sub>
                      </m:s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3" name="文本框 62">
                <a:extLst>
                  <a:ext uri="{FF2B5EF4-FFF2-40B4-BE49-F238E27FC236}">
                    <a16:creationId xmlns:a16="http://schemas.microsoft.com/office/drawing/2014/main" id="{530F1212-DC84-4575-B440-1D8FEDEAF8FF}"/>
                  </a:ext>
                </a:extLst>
              </p:cNvPr>
              <p:cNvSpPr txBox="1">
                <a:spLocks noRot="1" noChangeAspect="1" noMove="1" noResize="1" noEditPoints="1" noAdjustHandles="1" noChangeArrowheads="1" noChangeShapeType="1" noTextEdit="1"/>
              </p:cNvSpPr>
              <p:nvPr/>
            </p:nvSpPr>
            <p:spPr>
              <a:xfrm>
                <a:off x="4518404" y="5075892"/>
                <a:ext cx="4392488" cy="369332"/>
              </a:xfrm>
              <a:prstGeom prst="rect">
                <a:avLst/>
              </a:prstGeom>
              <a:blipFill>
                <a:blip r:embed="rId2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212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animBg="1"/>
      <p:bldP spid="61" grpId="0"/>
      <p:bldP spid="6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sp>
        <p:nvSpPr>
          <p:cNvPr id="36" name="文本框 35">
            <a:extLst>
              <a:ext uri="{FF2B5EF4-FFF2-40B4-BE49-F238E27FC236}">
                <a16:creationId xmlns:a16="http://schemas.microsoft.com/office/drawing/2014/main" id="{44FBC7B5-25EB-4AA0-AB58-06520D6E3954}"/>
              </a:ext>
            </a:extLst>
          </p:cNvPr>
          <p:cNvSpPr txBox="1"/>
          <p:nvPr/>
        </p:nvSpPr>
        <p:spPr>
          <a:xfrm>
            <a:off x="96201" y="1202700"/>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059E61D6-0055-4310-9E15-FA88972EB7A5}"/>
                  </a:ext>
                </a:extLst>
              </p:cNvPr>
              <p:cNvSpPr/>
              <p:nvPr/>
            </p:nvSpPr>
            <p:spPr bwMode="auto">
              <a:xfrm>
                <a:off x="1443533" y="2803726"/>
                <a:ext cx="2408387" cy="38645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110</m:t>
                          </m:r>
                        </m:e>
                      </m:d>
                    </m:oMath>
                  </m:oMathPara>
                </a14:m>
                <a:endParaRPr lang="en-US" altLang="zh-CN" b="0" i="1" dirty="0">
                  <a:latin typeface="Cambria Math" panose="02040503050406030204" pitchFamily="18" charset="0"/>
                </a:endParaRPr>
              </a:p>
            </p:txBody>
          </p:sp>
        </mc:Choice>
        <mc:Fallback xmlns="">
          <p:sp>
            <p:nvSpPr>
              <p:cNvPr id="58" name="矩形 57">
                <a:extLst>
                  <a:ext uri="{FF2B5EF4-FFF2-40B4-BE49-F238E27FC236}">
                    <a16:creationId xmlns:a16="http://schemas.microsoft.com/office/drawing/2014/main" id="{059E61D6-0055-4310-9E15-FA88972EB7A5}"/>
                  </a:ext>
                </a:extLst>
              </p:cNvPr>
              <p:cNvSpPr>
                <a:spLocks noRot="1" noChangeAspect="1" noMove="1" noResize="1" noEditPoints="1" noAdjustHandles="1" noChangeArrowheads="1" noChangeShapeType="1" noTextEdit="1"/>
              </p:cNvSpPr>
              <p:nvPr/>
            </p:nvSpPr>
            <p:spPr bwMode="auto">
              <a:xfrm>
                <a:off x="1443533" y="2803726"/>
                <a:ext cx="2408387" cy="386451"/>
              </a:xfrm>
              <a:prstGeom prst="rect">
                <a:avLst/>
              </a:prstGeom>
              <a:blipFill>
                <a:blip r:embed="rId3"/>
                <a:stretch>
                  <a:fillRect b="-1076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6597DF1B-3843-48B4-A343-12FF5E8F3681}"/>
                  </a:ext>
                </a:extLst>
              </p:cNvPr>
              <p:cNvSpPr/>
              <p:nvPr/>
            </p:nvSpPr>
            <p:spPr bwMode="auto">
              <a:xfrm>
                <a:off x="1443534" y="3559509"/>
                <a:ext cx="2408387" cy="146499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104</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59" name="矩形 58">
                <a:extLst>
                  <a:ext uri="{FF2B5EF4-FFF2-40B4-BE49-F238E27FC236}">
                    <a16:creationId xmlns:a16="http://schemas.microsoft.com/office/drawing/2014/main" id="{6597DF1B-3843-48B4-A343-12FF5E8F3681}"/>
                  </a:ext>
                </a:extLst>
              </p:cNvPr>
              <p:cNvSpPr>
                <a:spLocks noRot="1" noChangeAspect="1" noMove="1" noResize="1" noEditPoints="1" noAdjustHandles="1" noChangeArrowheads="1" noChangeShapeType="1" noTextEdit="1"/>
              </p:cNvSpPr>
              <p:nvPr/>
            </p:nvSpPr>
            <p:spPr bwMode="auto">
              <a:xfrm>
                <a:off x="1443534" y="3559509"/>
                <a:ext cx="2408387" cy="1464998"/>
              </a:xfrm>
              <a:prstGeom prst="rect">
                <a:avLst/>
              </a:prstGeom>
              <a:blipFill>
                <a:blip r:embed="rId4"/>
                <a:stretch>
                  <a:fillRect b="-371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FC214DC7-D545-4F6A-B67A-E9FDE96E849C}"/>
                  </a:ext>
                </a:extLst>
              </p:cNvPr>
              <p:cNvSpPr/>
              <p:nvPr/>
            </p:nvSpPr>
            <p:spPr bwMode="auto">
              <a:xfrm>
                <a:off x="1443533" y="5377393"/>
                <a:ext cx="2408395" cy="59108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111.</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104</m:t>
                          </m:r>
                        </m:e>
                      </m:d>
                    </m:oMath>
                  </m:oMathPara>
                </a14:m>
                <a:endParaRPr lang="zh-CN" altLang="en-US" b="0" i="1" dirty="0">
                  <a:latin typeface="Cambria Math" panose="02040503050406030204" pitchFamily="18" charset="0"/>
                </a:endParaRPr>
              </a:p>
            </p:txBody>
          </p:sp>
        </mc:Choice>
        <mc:Fallback xmlns="">
          <p:sp>
            <p:nvSpPr>
              <p:cNvPr id="60" name="矩形 59">
                <a:extLst>
                  <a:ext uri="{FF2B5EF4-FFF2-40B4-BE49-F238E27FC236}">
                    <a16:creationId xmlns:a16="http://schemas.microsoft.com/office/drawing/2014/main" id="{FC214DC7-D545-4F6A-B67A-E9FDE96E849C}"/>
                  </a:ext>
                </a:extLst>
              </p:cNvPr>
              <p:cNvSpPr>
                <a:spLocks noRot="1" noChangeAspect="1" noMove="1" noResize="1" noEditPoints="1" noAdjustHandles="1" noChangeArrowheads="1" noChangeShapeType="1" noTextEdit="1"/>
              </p:cNvSpPr>
              <p:nvPr/>
            </p:nvSpPr>
            <p:spPr bwMode="auto">
              <a:xfrm>
                <a:off x="1443533" y="5377393"/>
                <a:ext cx="2408395" cy="591087"/>
              </a:xfrm>
              <a:prstGeom prst="rect">
                <a:avLst/>
              </a:prstGeom>
              <a:blipFill>
                <a:blip r:embed="rId5"/>
                <a:stretch>
                  <a:fillRect b="-1313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E34E2982-37BC-4656-9EA3-8FAF9E966FBB}"/>
                  </a:ext>
                </a:extLst>
              </p:cNvPr>
              <p:cNvSpPr/>
              <p:nvPr/>
            </p:nvSpPr>
            <p:spPr bwMode="auto">
              <a:xfrm>
                <a:off x="1443532" y="6358597"/>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112.(</m:t>
                      </m:r>
                      <m:r>
                        <a:rPr lang="en-US" altLang="zh-CN" b="0" i="1" smtClean="0">
                          <a:latin typeface="Cambria Math" panose="02040503050406030204" pitchFamily="18" charset="0"/>
                        </a:rPr>
                        <m:t>𝑒𝑛𝑑𝑝</m:t>
                      </m:r>
                      <m:r>
                        <a:rPr lang="en-US" altLang="zh-CN" b="0" i="1" smtClean="0">
                          <a:latin typeface="Cambria Math" panose="02040503050406030204" pitchFamily="18" charset="0"/>
                        </a:rPr>
                        <m:t>,</m:t>
                      </m:r>
                      <m:r>
                        <a:rPr lang="en-US" altLang="zh-CN" i="1">
                          <a:latin typeface="Cambria Math" panose="02040503050406030204" pitchFamily="18" charset="0"/>
                        </a:rPr>
                        <m:t>𝑓𝑢𝑛</m:t>
                      </m:r>
                      <m:r>
                        <a:rPr lang="en-US" altLang="zh-CN" b="0" i="1" smtClean="0">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61" name="矩形 60">
                <a:extLst>
                  <a:ext uri="{FF2B5EF4-FFF2-40B4-BE49-F238E27FC236}">
                    <a16:creationId xmlns:a16="http://schemas.microsoft.com/office/drawing/2014/main" id="{E34E2982-37BC-4656-9EA3-8FAF9E966FBB}"/>
                  </a:ext>
                </a:extLst>
              </p:cNvPr>
              <p:cNvSpPr>
                <a:spLocks noRot="1" noChangeAspect="1" noMove="1" noResize="1" noEditPoints="1" noAdjustHandles="1" noChangeArrowheads="1" noChangeShapeType="1" noTextEdit="1"/>
              </p:cNvSpPr>
              <p:nvPr/>
            </p:nvSpPr>
            <p:spPr bwMode="auto">
              <a:xfrm>
                <a:off x="1443532" y="6358597"/>
                <a:ext cx="2408389" cy="369332"/>
              </a:xfrm>
              <a:prstGeom prst="rect">
                <a:avLst/>
              </a:prstGeom>
              <a:blipFill>
                <a:blip r:embed="rId6"/>
                <a:stretch>
                  <a:fillRect b="-12698"/>
                </a:stretch>
              </a:blipFill>
              <a:ln w="12700">
                <a:solidFill>
                  <a:schemeClr val="tx1"/>
                </a:solidFill>
                <a:miter lim="800000"/>
                <a:headEnd/>
                <a:tailEnd/>
              </a:ln>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8B889E09-40D8-48A4-9BF2-631D81976A4F}"/>
              </a:ext>
            </a:extLst>
          </p:cNvPr>
          <p:cNvCxnSpPr>
            <a:cxnSpLocks/>
            <a:stCxn id="58" idx="2"/>
            <a:endCxn id="59" idx="0"/>
          </p:cNvCxnSpPr>
          <p:nvPr/>
        </p:nvCxnSpPr>
        <p:spPr>
          <a:xfrm>
            <a:off x="2647727" y="3190177"/>
            <a:ext cx="1"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EFF58AB-B72B-4BBF-9B88-5CDA29966A8A}"/>
                  </a:ext>
                </a:extLst>
              </p:cNvPr>
              <p:cNvSpPr/>
              <p:nvPr/>
            </p:nvSpPr>
            <p:spPr>
              <a:xfrm>
                <a:off x="1344611" y="2434394"/>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63" name="矩形 62">
                <a:extLst>
                  <a:ext uri="{FF2B5EF4-FFF2-40B4-BE49-F238E27FC236}">
                    <a16:creationId xmlns:a16="http://schemas.microsoft.com/office/drawing/2014/main" id="{2EFF58AB-B72B-4BBF-9B88-5CDA29966A8A}"/>
                  </a:ext>
                </a:extLst>
              </p:cNvPr>
              <p:cNvSpPr>
                <a:spLocks noRot="1" noChangeAspect="1" noMove="1" noResize="1" noEditPoints="1" noAdjustHandles="1" noChangeArrowheads="1" noChangeShapeType="1" noTextEdit="1"/>
              </p:cNvSpPr>
              <p:nvPr/>
            </p:nvSpPr>
            <p:spPr>
              <a:xfrm>
                <a:off x="1344611" y="2434394"/>
                <a:ext cx="351680" cy="369332"/>
              </a:xfrm>
              <a:prstGeom prst="rect">
                <a:avLst/>
              </a:prstGeom>
              <a:blipFill>
                <a:blip r:embed="rId7"/>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4E94B846-A064-476A-A677-5B55D61DBB7F}"/>
                  </a:ext>
                </a:extLst>
              </p:cNvPr>
              <p:cNvSpPr/>
              <p:nvPr/>
            </p:nvSpPr>
            <p:spPr>
              <a:xfrm>
                <a:off x="1073601" y="120558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4" name="矩形 63">
                <a:extLst>
                  <a:ext uri="{FF2B5EF4-FFF2-40B4-BE49-F238E27FC236}">
                    <a16:creationId xmlns:a16="http://schemas.microsoft.com/office/drawing/2014/main" id="{4E94B846-A064-476A-A677-5B55D61DBB7F}"/>
                  </a:ext>
                </a:extLst>
              </p:cNvPr>
              <p:cNvSpPr>
                <a:spLocks noRot="1" noChangeAspect="1" noMove="1" noResize="1" noEditPoints="1" noAdjustHandles="1" noChangeArrowheads="1" noChangeShapeType="1" noTextEdit="1"/>
              </p:cNvSpPr>
              <p:nvPr/>
            </p:nvSpPr>
            <p:spPr>
              <a:xfrm>
                <a:off x="1073601" y="1205589"/>
                <a:ext cx="351680" cy="369332"/>
              </a:xfrm>
              <a:prstGeom prst="rect">
                <a:avLst/>
              </a:prstGeom>
              <a:blipFill>
                <a:blip r:embed="rId8"/>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586BB0D1-8901-4969-AFC8-C91BD50075C2}"/>
                  </a:ext>
                </a:extLst>
              </p:cNvPr>
              <p:cNvSpPr/>
              <p:nvPr/>
            </p:nvSpPr>
            <p:spPr>
              <a:xfrm>
                <a:off x="1344611" y="322205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65" name="矩形 64">
                <a:extLst>
                  <a:ext uri="{FF2B5EF4-FFF2-40B4-BE49-F238E27FC236}">
                    <a16:creationId xmlns:a16="http://schemas.microsoft.com/office/drawing/2014/main" id="{586BB0D1-8901-4969-AFC8-C91BD50075C2}"/>
                  </a:ext>
                </a:extLst>
              </p:cNvPr>
              <p:cNvSpPr>
                <a:spLocks noRot="1" noChangeAspect="1" noMove="1" noResize="1" noEditPoints="1" noAdjustHandles="1" noChangeArrowheads="1" noChangeShapeType="1" noTextEdit="1"/>
              </p:cNvSpPr>
              <p:nvPr/>
            </p:nvSpPr>
            <p:spPr>
              <a:xfrm>
                <a:off x="1344611" y="3222052"/>
                <a:ext cx="351680" cy="369332"/>
              </a:xfrm>
              <a:prstGeom prst="rect">
                <a:avLst/>
              </a:prstGeom>
              <a:blipFill>
                <a:blip r:embed="rId9"/>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94416084-D049-4279-AD03-918000532FB7}"/>
                  </a:ext>
                </a:extLst>
              </p:cNvPr>
              <p:cNvSpPr/>
              <p:nvPr/>
            </p:nvSpPr>
            <p:spPr>
              <a:xfrm>
                <a:off x="1349002" y="5045292"/>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66" name="矩形 65">
                <a:extLst>
                  <a:ext uri="{FF2B5EF4-FFF2-40B4-BE49-F238E27FC236}">
                    <a16:creationId xmlns:a16="http://schemas.microsoft.com/office/drawing/2014/main" id="{94416084-D049-4279-AD03-918000532FB7}"/>
                  </a:ext>
                </a:extLst>
              </p:cNvPr>
              <p:cNvSpPr>
                <a:spLocks noRot="1" noChangeAspect="1" noMove="1" noResize="1" noEditPoints="1" noAdjustHandles="1" noChangeArrowheads="1" noChangeShapeType="1" noTextEdit="1"/>
              </p:cNvSpPr>
              <p:nvPr/>
            </p:nvSpPr>
            <p:spPr>
              <a:xfrm>
                <a:off x="1349002" y="5045292"/>
                <a:ext cx="351680" cy="369332"/>
              </a:xfrm>
              <a:prstGeom prst="rect">
                <a:avLst/>
              </a:prstGeom>
              <a:blipFill>
                <a:blip r:embed="rId10"/>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1A7BF496-7358-4F6A-94C2-A588C1FFC0AC}"/>
                  </a:ext>
                </a:extLst>
              </p:cNvPr>
              <p:cNvSpPr/>
              <p:nvPr/>
            </p:nvSpPr>
            <p:spPr bwMode="auto">
              <a:xfrm>
                <a:off x="1443533" y="1274362"/>
                <a:ext cx="2408388" cy="112815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100.</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𝑓𝑢𝑛</m:t>
                          </m:r>
                          <m:r>
                            <a:rPr lang="en-US" altLang="zh-CN" i="1">
                              <a:latin typeface="Cambria Math" panose="02040503050406030204" pitchFamily="18" charset="0"/>
                            </a:rPr>
                            <m:t>,−,− </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2</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𝑠𝑢𝑚</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0,−,</m:t>
                          </m:r>
                          <m:r>
                            <a:rPr lang="en-US" altLang="zh-CN" b="0" i="1" smtClean="0">
                              <a:latin typeface="Cambria Math" panose="02040503050406030204" pitchFamily="18" charset="0"/>
                            </a:rPr>
                            <m:t>𝑎</m:t>
                          </m:r>
                        </m:e>
                      </m:d>
                    </m:oMath>
                  </m:oMathPara>
                </a14:m>
                <a:endParaRPr lang="en-US" altLang="zh-CN" i="1" dirty="0">
                  <a:latin typeface="Cambria Math" panose="02040503050406030204" pitchFamily="18" charset="0"/>
                </a:endParaRPr>
              </a:p>
            </p:txBody>
          </p:sp>
        </mc:Choice>
        <mc:Fallback xmlns="">
          <p:sp>
            <p:nvSpPr>
              <p:cNvPr id="67" name="矩形 66">
                <a:extLst>
                  <a:ext uri="{FF2B5EF4-FFF2-40B4-BE49-F238E27FC236}">
                    <a16:creationId xmlns:a16="http://schemas.microsoft.com/office/drawing/2014/main" id="{1A7BF496-7358-4F6A-94C2-A588C1FFC0AC}"/>
                  </a:ext>
                </a:extLst>
              </p:cNvPr>
              <p:cNvSpPr>
                <a:spLocks noRot="1" noChangeAspect="1" noMove="1" noResize="1" noEditPoints="1" noAdjustHandles="1" noChangeArrowheads="1" noChangeShapeType="1" noTextEdit="1"/>
              </p:cNvSpPr>
              <p:nvPr/>
            </p:nvSpPr>
            <p:spPr bwMode="auto">
              <a:xfrm>
                <a:off x="1443533" y="1274362"/>
                <a:ext cx="2408388" cy="1128158"/>
              </a:xfrm>
              <a:prstGeom prst="rect">
                <a:avLst/>
              </a:prstGeom>
              <a:blipFill>
                <a:blip r:embed="rId11"/>
                <a:stretch>
                  <a:fillRect b="-535"/>
                </a:stretch>
              </a:blipFill>
              <a:ln w="12700">
                <a:solidFill>
                  <a:schemeClr val="tx1"/>
                </a:solidFill>
                <a:miter lim="800000"/>
                <a:headEnd/>
                <a:tailEnd/>
              </a:ln>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294363F8-9FBB-4845-BF9B-16B365B50600}"/>
              </a:ext>
            </a:extLst>
          </p:cNvPr>
          <p:cNvCxnSpPr>
            <a:cxnSpLocks/>
            <a:stCxn id="67" idx="2"/>
            <a:endCxn id="58" idx="0"/>
          </p:cNvCxnSpPr>
          <p:nvPr/>
        </p:nvCxnSpPr>
        <p:spPr>
          <a:xfrm>
            <a:off x="2647727" y="2402520"/>
            <a:ext cx="0" cy="4012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47D04F87-2930-4403-B6D7-816F154D3DB1}"/>
              </a:ext>
            </a:extLst>
          </p:cNvPr>
          <p:cNvCxnSpPr>
            <a:cxnSpLocks/>
          </p:cNvCxnSpPr>
          <p:nvPr/>
        </p:nvCxnSpPr>
        <p:spPr>
          <a:xfrm rot="10800000">
            <a:off x="1443534" y="3024662"/>
            <a:ext cx="1" cy="1295056"/>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1CC6D2F9-B2B7-4BA6-ADDD-A16A10F70E57}"/>
              </a:ext>
            </a:extLst>
          </p:cNvPr>
          <p:cNvCxnSpPr>
            <a:cxnSpLocks/>
            <a:stCxn id="58" idx="3"/>
            <a:endCxn id="60" idx="3"/>
          </p:cNvCxnSpPr>
          <p:nvPr/>
        </p:nvCxnSpPr>
        <p:spPr>
          <a:xfrm>
            <a:off x="3851920" y="2996952"/>
            <a:ext cx="8" cy="2675985"/>
          </a:xfrm>
          <a:prstGeom prst="bentConnector3">
            <a:avLst>
              <a:gd name="adj1" fmla="val 28576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9D83E617-E5F9-4C84-BD79-9C8C108B444F}"/>
              </a:ext>
            </a:extLst>
          </p:cNvPr>
          <p:cNvCxnSpPr>
            <a:cxnSpLocks/>
          </p:cNvCxnSpPr>
          <p:nvPr/>
        </p:nvCxnSpPr>
        <p:spPr>
          <a:xfrm rot="10800000">
            <a:off x="1443533" y="2935991"/>
            <a:ext cx="12700" cy="2675985"/>
          </a:xfrm>
          <a:prstGeom prst="bentConnector3">
            <a:avLst>
              <a:gd name="adj1" fmla="val 249818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10EB87C9-AD13-4E7F-AE06-F7BAFD1A3A2A}"/>
                  </a:ext>
                </a:extLst>
              </p:cNvPr>
              <p:cNvSpPr/>
              <p:nvPr/>
            </p:nvSpPr>
            <p:spPr>
              <a:xfrm>
                <a:off x="1344611" y="6021094"/>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72" name="矩形 71">
                <a:extLst>
                  <a:ext uri="{FF2B5EF4-FFF2-40B4-BE49-F238E27FC236}">
                    <a16:creationId xmlns:a16="http://schemas.microsoft.com/office/drawing/2014/main" id="{10EB87C9-AD13-4E7F-AE06-F7BAFD1A3A2A}"/>
                  </a:ext>
                </a:extLst>
              </p:cNvPr>
              <p:cNvSpPr>
                <a:spLocks noRot="1" noChangeAspect="1" noMove="1" noResize="1" noEditPoints="1" noAdjustHandles="1" noChangeArrowheads="1" noChangeShapeType="1" noTextEdit="1"/>
              </p:cNvSpPr>
              <p:nvPr/>
            </p:nvSpPr>
            <p:spPr>
              <a:xfrm>
                <a:off x="1344611" y="6021094"/>
                <a:ext cx="351680" cy="369332"/>
              </a:xfrm>
              <a:prstGeom prst="rect">
                <a:avLst/>
              </a:prstGeom>
              <a:blipFill>
                <a:blip r:embed="rId12"/>
                <a:stretch>
                  <a:fillRect r="-12281"/>
                </a:stretch>
              </a:blipFill>
            </p:spPr>
            <p:txBody>
              <a:bodyPr/>
              <a:lstStyle/>
              <a:p>
                <a:r>
                  <a:rPr lang="zh-CN" altLang="en-US">
                    <a:noFill/>
                  </a:rPr>
                  <a:t> </a:t>
                </a:r>
              </a:p>
            </p:txBody>
          </p:sp>
        </mc:Fallback>
      </mc:AlternateContent>
      <p:cxnSp>
        <p:nvCxnSpPr>
          <p:cNvPr id="73" name="直接箭头连接符 72">
            <a:extLst>
              <a:ext uri="{FF2B5EF4-FFF2-40B4-BE49-F238E27FC236}">
                <a16:creationId xmlns:a16="http://schemas.microsoft.com/office/drawing/2014/main" id="{0ED340E5-57E9-4D3E-9EA4-9017D8AA18BC}"/>
              </a:ext>
            </a:extLst>
          </p:cNvPr>
          <p:cNvCxnSpPr>
            <a:cxnSpLocks/>
            <a:stCxn id="60" idx="2"/>
            <a:endCxn id="61" idx="0"/>
          </p:cNvCxnSpPr>
          <p:nvPr/>
        </p:nvCxnSpPr>
        <p:spPr>
          <a:xfrm flipH="1">
            <a:off x="2647727" y="5968480"/>
            <a:ext cx="4" cy="3901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D6A71DB-AA19-4AED-A50E-415C2EF3ABD7}"/>
              </a:ext>
            </a:extLst>
          </p:cNvPr>
          <p:cNvSpPr txBox="1"/>
          <p:nvPr/>
        </p:nvSpPr>
        <p:spPr>
          <a:xfrm>
            <a:off x="3923928" y="1202700"/>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）形参标记</a:t>
            </a:r>
            <a:endParaRPr lang="zh-CN" altLang="en-US" dirty="0">
              <a:solidFill>
                <a:srgbClr val="0000FF"/>
              </a:solidFill>
            </a:endParaRPr>
          </a:p>
        </p:txBody>
      </p:sp>
      <p:grpSp>
        <p:nvGrpSpPr>
          <p:cNvPr id="2" name="组合 1">
            <a:extLst>
              <a:ext uri="{FF2B5EF4-FFF2-40B4-BE49-F238E27FC236}">
                <a16:creationId xmlns:a16="http://schemas.microsoft.com/office/drawing/2014/main" id="{26FCABFA-B3DB-4713-93A4-A1BCC02F71C7}"/>
              </a:ext>
            </a:extLst>
          </p:cNvPr>
          <p:cNvGrpSpPr/>
          <p:nvPr/>
        </p:nvGrpSpPr>
        <p:grpSpPr>
          <a:xfrm>
            <a:off x="5700526" y="1142296"/>
            <a:ext cx="2814824" cy="5487464"/>
            <a:chOff x="3661712" y="412488"/>
            <a:chExt cx="2814824" cy="5487464"/>
          </a:xfrm>
        </p:grpSpPr>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915E0982-8426-4073-AF2D-15570716BFE5}"/>
                    </a:ext>
                  </a:extLst>
                </p:cNvPr>
                <p:cNvSpPr/>
                <p:nvPr/>
              </p:nvSpPr>
              <p:spPr bwMode="auto">
                <a:xfrm>
                  <a:off x="4068141" y="2104045"/>
                  <a:ext cx="2408387" cy="38645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111</m:t>
                            </m:r>
                          </m:e>
                        </m:d>
                      </m:oMath>
                    </m:oMathPara>
                  </a14:m>
                  <a:endParaRPr lang="en-US" altLang="zh-CN" b="0" i="1" dirty="0">
                    <a:latin typeface="Cambria Math" panose="02040503050406030204" pitchFamily="18" charset="0"/>
                  </a:endParaRPr>
                </a:p>
              </p:txBody>
            </p:sp>
          </mc:Choice>
          <mc:Fallback xmlns="">
            <p:sp>
              <p:nvSpPr>
                <p:cNvPr id="75" name="矩形 74">
                  <a:extLst>
                    <a:ext uri="{FF2B5EF4-FFF2-40B4-BE49-F238E27FC236}">
                      <a16:creationId xmlns:a16="http://schemas.microsoft.com/office/drawing/2014/main" id="{915E0982-8426-4073-AF2D-15570716BFE5}"/>
                    </a:ext>
                  </a:extLst>
                </p:cNvPr>
                <p:cNvSpPr>
                  <a:spLocks noRot="1" noChangeAspect="1" noMove="1" noResize="1" noEditPoints="1" noAdjustHandles="1" noChangeArrowheads="1" noChangeShapeType="1" noTextEdit="1"/>
                </p:cNvSpPr>
                <p:nvPr/>
              </p:nvSpPr>
              <p:spPr bwMode="auto">
                <a:xfrm>
                  <a:off x="4068141" y="2104045"/>
                  <a:ext cx="2408387" cy="386451"/>
                </a:xfrm>
                <a:prstGeom prst="rect">
                  <a:avLst/>
                </a:prstGeom>
                <a:blipFill>
                  <a:blip r:embed="rId13"/>
                  <a:stretch>
                    <a:fillRect b="-1076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8E9F57D6-131B-4AF2-BCDA-0BF94D03F20D}"/>
                    </a:ext>
                  </a:extLst>
                </p:cNvPr>
                <p:cNvSpPr/>
                <p:nvPr/>
              </p:nvSpPr>
              <p:spPr bwMode="auto">
                <a:xfrm>
                  <a:off x="4068142" y="2859828"/>
                  <a:ext cx="2408387" cy="146499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10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105</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76" name="矩形 75">
                  <a:extLst>
                    <a:ext uri="{FF2B5EF4-FFF2-40B4-BE49-F238E27FC236}">
                      <a16:creationId xmlns:a16="http://schemas.microsoft.com/office/drawing/2014/main" id="{8E9F57D6-131B-4AF2-BCDA-0BF94D03F20D}"/>
                    </a:ext>
                  </a:extLst>
                </p:cNvPr>
                <p:cNvSpPr>
                  <a:spLocks noRot="1" noChangeAspect="1" noMove="1" noResize="1" noEditPoints="1" noAdjustHandles="1" noChangeArrowheads="1" noChangeShapeType="1" noTextEdit="1"/>
                </p:cNvSpPr>
                <p:nvPr/>
              </p:nvSpPr>
              <p:spPr bwMode="auto">
                <a:xfrm>
                  <a:off x="4068142" y="2859828"/>
                  <a:ext cx="2408387" cy="1464998"/>
                </a:xfrm>
                <a:prstGeom prst="rect">
                  <a:avLst/>
                </a:prstGeom>
                <a:blipFill>
                  <a:blip r:embed="rId14"/>
                  <a:stretch>
                    <a:fillRect b="-371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28E1785D-958C-423D-ABA8-28A3435464EA}"/>
                    </a:ext>
                  </a:extLst>
                </p:cNvPr>
                <p:cNvSpPr/>
                <p:nvPr/>
              </p:nvSpPr>
              <p:spPr bwMode="auto">
                <a:xfrm>
                  <a:off x="4068141" y="4677712"/>
                  <a:ext cx="2408395" cy="59108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11</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112.</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105</m:t>
                            </m:r>
                          </m:e>
                        </m:d>
                      </m:oMath>
                    </m:oMathPara>
                  </a14:m>
                  <a:endParaRPr lang="zh-CN" altLang="en-US" b="0" i="1" dirty="0">
                    <a:latin typeface="Cambria Math" panose="02040503050406030204" pitchFamily="18" charset="0"/>
                  </a:endParaRPr>
                </a:p>
              </p:txBody>
            </p:sp>
          </mc:Choice>
          <mc:Fallback xmlns="">
            <p:sp>
              <p:nvSpPr>
                <p:cNvPr id="77" name="矩形 76">
                  <a:extLst>
                    <a:ext uri="{FF2B5EF4-FFF2-40B4-BE49-F238E27FC236}">
                      <a16:creationId xmlns:a16="http://schemas.microsoft.com/office/drawing/2014/main" id="{28E1785D-958C-423D-ABA8-28A3435464EA}"/>
                    </a:ext>
                  </a:extLst>
                </p:cNvPr>
                <p:cNvSpPr>
                  <a:spLocks noRot="1" noChangeAspect="1" noMove="1" noResize="1" noEditPoints="1" noAdjustHandles="1" noChangeArrowheads="1" noChangeShapeType="1" noTextEdit="1"/>
                </p:cNvSpPr>
                <p:nvPr/>
              </p:nvSpPr>
              <p:spPr bwMode="auto">
                <a:xfrm>
                  <a:off x="4068141" y="4677712"/>
                  <a:ext cx="2408395" cy="591087"/>
                </a:xfrm>
                <a:prstGeom prst="rect">
                  <a:avLst/>
                </a:prstGeom>
                <a:blipFill>
                  <a:blip r:embed="rId15"/>
                  <a:stretch>
                    <a:fillRect b="-1313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0544F575-82C6-4D3F-B3D5-D9AFF65FC2AF}"/>
                    </a:ext>
                  </a:extLst>
                </p:cNvPr>
                <p:cNvSpPr/>
                <p:nvPr/>
              </p:nvSpPr>
              <p:spPr bwMode="auto">
                <a:xfrm>
                  <a:off x="4068140" y="5530620"/>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113.(</m:t>
                        </m:r>
                        <m:r>
                          <a:rPr lang="en-US" altLang="zh-CN" b="0" i="1" smtClean="0">
                            <a:latin typeface="Cambria Math" panose="02040503050406030204" pitchFamily="18" charset="0"/>
                          </a:rPr>
                          <m:t>𝑒𝑛𝑑𝑝</m:t>
                        </m:r>
                        <m:r>
                          <a:rPr lang="en-US" altLang="zh-CN" b="0" i="1" smtClean="0">
                            <a:latin typeface="Cambria Math" panose="02040503050406030204" pitchFamily="18" charset="0"/>
                          </a:rPr>
                          <m:t>,</m:t>
                        </m:r>
                        <m:r>
                          <a:rPr lang="en-US" altLang="zh-CN" i="1">
                            <a:latin typeface="Cambria Math" panose="02040503050406030204" pitchFamily="18" charset="0"/>
                          </a:rPr>
                          <m:t>𝑓𝑢𝑛</m:t>
                        </m:r>
                        <m:r>
                          <a:rPr lang="en-US" altLang="zh-CN" b="0" i="1" smtClean="0">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78" name="矩形 77">
                  <a:extLst>
                    <a:ext uri="{FF2B5EF4-FFF2-40B4-BE49-F238E27FC236}">
                      <a16:creationId xmlns:a16="http://schemas.microsoft.com/office/drawing/2014/main" id="{0544F575-82C6-4D3F-B3D5-D9AFF65FC2AF}"/>
                    </a:ext>
                  </a:extLst>
                </p:cNvPr>
                <p:cNvSpPr>
                  <a:spLocks noRot="1" noChangeAspect="1" noMove="1" noResize="1" noEditPoints="1" noAdjustHandles="1" noChangeArrowheads="1" noChangeShapeType="1" noTextEdit="1"/>
                </p:cNvSpPr>
                <p:nvPr/>
              </p:nvSpPr>
              <p:spPr bwMode="auto">
                <a:xfrm>
                  <a:off x="4068140" y="5530620"/>
                  <a:ext cx="2408389" cy="369332"/>
                </a:xfrm>
                <a:prstGeom prst="rect">
                  <a:avLst/>
                </a:prstGeom>
                <a:blipFill>
                  <a:blip r:embed="rId16"/>
                  <a:stretch>
                    <a:fillRect b="-12698"/>
                  </a:stretch>
                </a:blipFill>
                <a:ln w="12700">
                  <a:solidFill>
                    <a:schemeClr val="tx1"/>
                  </a:solidFill>
                  <a:miter lim="800000"/>
                  <a:headEnd/>
                  <a:tailEnd/>
                </a:ln>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A62C67F2-B467-4E35-9BC3-6496692948A9}"/>
                </a:ext>
              </a:extLst>
            </p:cNvPr>
            <p:cNvCxnSpPr>
              <a:cxnSpLocks/>
              <a:stCxn id="75" idx="2"/>
              <a:endCxn id="76" idx="0"/>
            </p:cNvCxnSpPr>
            <p:nvPr/>
          </p:nvCxnSpPr>
          <p:spPr>
            <a:xfrm>
              <a:off x="5272335" y="2490496"/>
              <a:ext cx="1"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8990DEDD-DE09-4F30-8028-33922ED1A29F}"/>
                    </a:ext>
                  </a:extLst>
                </p:cNvPr>
                <p:cNvSpPr/>
                <p:nvPr/>
              </p:nvSpPr>
              <p:spPr>
                <a:xfrm>
                  <a:off x="3772334" y="1799449"/>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80" name="矩形 79">
                  <a:extLst>
                    <a:ext uri="{FF2B5EF4-FFF2-40B4-BE49-F238E27FC236}">
                      <a16:creationId xmlns:a16="http://schemas.microsoft.com/office/drawing/2014/main" id="{8990DEDD-DE09-4F30-8028-33922ED1A29F}"/>
                    </a:ext>
                  </a:extLst>
                </p:cNvPr>
                <p:cNvSpPr>
                  <a:spLocks noRot="1" noChangeAspect="1" noMove="1" noResize="1" noEditPoints="1" noAdjustHandles="1" noChangeArrowheads="1" noChangeShapeType="1" noTextEdit="1"/>
                </p:cNvSpPr>
                <p:nvPr/>
              </p:nvSpPr>
              <p:spPr>
                <a:xfrm>
                  <a:off x="3772334" y="1799449"/>
                  <a:ext cx="351680" cy="369332"/>
                </a:xfrm>
                <a:prstGeom prst="rect">
                  <a:avLst/>
                </a:prstGeom>
                <a:blipFill>
                  <a:blip r:embed="rId17"/>
                  <a:stretch>
                    <a:fillRect r="-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450AF5ED-59A4-4A61-B0AD-AC3E4F09513C}"/>
                    </a:ext>
                  </a:extLst>
                </p:cNvPr>
                <p:cNvSpPr/>
                <p:nvPr/>
              </p:nvSpPr>
              <p:spPr>
                <a:xfrm>
                  <a:off x="3661712" y="412488"/>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1" name="矩形 80">
                  <a:extLst>
                    <a:ext uri="{FF2B5EF4-FFF2-40B4-BE49-F238E27FC236}">
                      <a16:creationId xmlns:a16="http://schemas.microsoft.com/office/drawing/2014/main" id="{450AF5ED-59A4-4A61-B0AD-AC3E4F09513C}"/>
                    </a:ext>
                  </a:extLst>
                </p:cNvPr>
                <p:cNvSpPr>
                  <a:spLocks noRot="1" noChangeAspect="1" noMove="1" noResize="1" noEditPoints="1" noAdjustHandles="1" noChangeArrowheads="1" noChangeShapeType="1" noTextEdit="1"/>
                </p:cNvSpPr>
                <p:nvPr/>
              </p:nvSpPr>
              <p:spPr>
                <a:xfrm>
                  <a:off x="3661712" y="412488"/>
                  <a:ext cx="351680" cy="369332"/>
                </a:xfrm>
                <a:prstGeom prst="rect">
                  <a:avLst/>
                </a:prstGeom>
                <a:blipFill>
                  <a:blip r:embed="rId18"/>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1A53E8B5-0BFE-4458-B8EA-B74DFC1AFC2B}"/>
                    </a:ext>
                  </a:extLst>
                </p:cNvPr>
                <p:cNvSpPr/>
                <p:nvPr/>
              </p:nvSpPr>
              <p:spPr>
                <a:xfrm>
                  <a:off x="3969219" y="252237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82" name="矩形 81">
                  <a:extLst>
                    <a:ext uri="{FF2B5EF4-FFF2-40B4-BE49-F238E27FC236}">
                      <a16:creationId xmlns:a16="http://schemas.microsoft.com/office/drawing/2014/main" id="{1A53E8B5-0BFE-4458-B8EA-B74DFC1AFC2B}"/>
                    </a:ext>
                  </a:extLst>
                </p:cNvPr>
                <p:cNvSpPr>
                  <a:spLocks noRot="1" noChangeAspect="1" noMove="1" noResize="1" noEditPoints="1" noAdjustHandles="1" noChangeArrowheads="1" noChangeShapeType="1" noTextEdit="1"/>
                </p:cNvSpPr>
                <p:nvPr/>
              </p:nvSpPr>
              <p:spPr>
                <a:xfrm>
                  <a:off x="3969219" y="2522371"/>
                  <a:ext cx="351680" cy="369332"/>
                </a:xfrm>
                <a:prstGeom prst="rect">
                  <a:avLst/>
                </a:prstGeom>
                <a:blipFill>
                  <a:blip r:embed="rId19"/>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F1E7950C-A9B6-4C37-B90A-B9FF1001590A}"/>
                    </a:ext>
                  </a:extLst>
                </p:cNvPr>
                <p:cNvSpPr/>
                <p:nvPr/>
              </p:nvSpPr>
              <p:spPr>
                <a:xfrm>
                  <a:off x="3969219" y="4335903"/>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83" name="矩形 82">
                  <a:extLst>
                    <a:ext uri="{FF2B5EF4-FFF2-40B4-BE49-F238E27FC236}">
                      <a16:creationId xmlns:a16="http://schemas.microsoft.com/office/drawing/2014/main" id="{F1E7950C-A9B6-4C37-B90A-B9FF1001590A}"/>
                    </a:ext>
                  </a:extLst>
                </p:cNvPr>
                <p:cNvSpPr>
                  <a:spLocks noRot="1" noChangeAspect="1" noMove="1" noResize="1" noEditPoints="1" noAdjustHandles="1" noChangeArrowheads="1" noChangeShapeType="1" noTextEdit="1"/>
                </p:cNvSpPr>
                <p:nvPr/>
              </p:nvSpPr>
              <p:spPr>
                <a:xfrm>
                  <a:off x="3969219" y="4335903"/>
                  <a:ext cx="351680" cy="369332"/>
                </a:xfrm>
                <a:prstGeom prst="rect">
                  <a:avLst/>
                </a:prstGeom>
                <a:blipFill>
                  <a:blip r:embed="rId20"/>
                  <a:stretch>
                    <a:fillRect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BECF231D-8A2D-4AF5-82CA-6D0A60CB0630}"/>
                    </a:ext>
                  </a:extLst>
                </p:cNvPr>
                <p:cNvSpPr/>
                <p:nvPr/>
              </p:nvSpPr>
              <p:spPr bwMode="auto">
                <a:xfrm>
                  <a:off x="4068141" y="468423"/>
                  <a:ext cx="2408388" cy="14123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100.</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𝑓𝑢𝑛</m:t>
                            </m:r>
                            <m:r>
                              <a:rPr lang="en-US" altLang="zh-CN" i="1">
                                <a:latin typeface="Cambria Math" panose="02040503050406030204" pitchFamily="18" charset="0"/>
                              </a:rPr>
                              <m:t>,−,−</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solidFill>
                              <a:srgbClr val="FF0000"/>
                            </a:solidFill>
                            <a:latin typeface="Cambria Math" panose="02040503050406030204" pitchFamily="18" charset="0"/>
                          </a:rPr>
                          <m:t>101.</m:t>
                        </m:r>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𝑑𝑒𝑓</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𝑠𝑢𝑚</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0,−,</m:t>
                            </m:r>
                            <m:r>
                              <a:rPr lang="en-US" altLang="zh-CN" b="0" i="1" smtClean="0">
                                <a:latin typeface="Cambria Math" panose="02040503050406030204" pitchFamily="18" charset="0"/>
                              </a:rPr>
                              <m:t>𝑎</m:t>
                            </m:r>
                          </m:e>
                        </m:d>
                      </m:oMath>
                    </m:oMathPara>
                  </a14:m>
                  <a:endParaRPr lang="en-US" altLang="zh-CN" i="1" dirty="0">
                    <a:latin typeface="Cambria Math" panose="02040503050406030204" pitchFamily="18" charset="0"/>
                  </a:endParaRPr>
                </a:p>
              </p:txBody>
            </p:sp>
          </mc:Choice>
          <mc:Fallback xmlns="">
            <p:sp>
              <p:nvSpPr>
                <p:cNvPr id="84" name="矩形 83">
                  <a:extLst>
                    <a:ext uri="{FF2B5EF4-FFF2-40B4-BE49-F238E27FC236}">
                      <a16:creationId xmlns:a16="http://schemas.microsoft.com/office/drawing/2014/main" id="{BECF231D-8A2D-4AF5-82CA-6D0A60CB0630}"/>
                    </a:ext>
                  </a:extLst>
                </p:cNvPr>
                <p:cNvSpPr>
                  <a:spLocks noRot="1" noChangeAspect="1" noMove="1" noResize="1" noEditPoints="1" noAdjustHandles="1" noChangeArrowheads="1" noChangeShapeType="1" noTextEdit="1"/>
                </p:cNvSpPr>
                <p:nvPr/>
              </p:nvSpPr>
              <p:spPr bwMode="auto">
                <a:xfrm>
                  <a:off x="4068141" y="468423"/>
                  <a:ext cx="2408388" cy="1412326"/>
                </a:xfrm>
                <a:prstGeom prst="rect">
                  <a:avLst/>
                </a:prstGeom>
                <a:blipFill>
                  <a:blip r:embed="rId21"/>
                  <a:stretch>
                    <a:fillRect/>
                  </a:stretch>
                </a:blipFill>
                <a:ln w="12700">
                  <a:solidFill>
                    <a:schemeClr val="tx1"/>
                  </a:solidFill>
                  <a:miter lim="800000"/>
                  <a:headEnd/>
                  <a:tailEnd/>
                </a:ln>
              </p:spPr>
              <p:txBody>
                <a:bodyPr/>
                <a:lstStyle/>
                <a:p>
                  <a:r>
                    <a:rPr lang="zh-CN" altLang="en-US">
                      <a:noFill/>
                    </a:rPr>
                    <a:t> </a:t>
                  </a:r>
                </a:p>
              </p:txBody>
            </p:sp>
          </mc:Fallback>
        </mc:AlternateContent>
        <p:cxnSp>
          <p:nvCxnSpPr>
            <p:cNvPr id="85" name="直接箭头连接符 84">
              <a:extLst>
                <a:ext uri="{FF2B5EF4-FFF2-40B4-BE49-F238E27FC236}">
                  <a16:creationId xmlns:a16="http://schemas.microsoft.com/office/drawing/2014/main" id="{752F8354-ED9D-4D4E-93BC-7E241796BC95}"/>
                </a:ext>
              </a:extLst>
            </p:cNvPr>
            <p:cNvCxnSpPr>
              <a:cxnSpLocks/>
              <a:stCxn id="84" idx="2"/>
              <a:endCxn id="75" idx="0"/>
            </p:cNvCxnSpPr>
            <p:nvPr/>
          </p:nvCxnSpPr>
          <p:spPr>
            <a:xfrm>
              <a:off x="5272335" y="1880749"/>
              <a:ext cx="0" cy="223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CED6DF5A-DF3A-458A-B047-A2CC39ACB5C0}"/>
                </a:ext>
              </a:extLst>
            </p:cNvPr>
            <p:cNvCxnSpPr>
              <a:cxnSpLocks/>
            </p:cNvCxnSpPr>
            <p:nvPr/>
          </p:nvCxnSpPr>
          <p:spPr>
            <a:xfrm rot="10800000">
              <a:off x="4068142" y="2324981"/>
              <a:ext cx="1" cy="1295056"/>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连接符: 肘形 86">
              <a:extLst>
                <a:ext uri="{FF2B5EF4-FFF2-40B4-BE49-F238E27FC236}">
                  <a16:creationId xmlns:a16="http://schemas.microsoft.com/office/drawing/2014/main" id="{AF4FCF45-4020-4775-BF88-AC1442BE3C45}"/>
                </a:ext>
              </a:extLst>
            </p:cNvPr>
            <p:cNvCxnSpPr>
              <a:cxnSpLocks/>
              <a:stCxn id="75" idx="3"/>
              <a:endCxn id="77" idx="3"/>
            </p:cNvCxnSpPr>
            <p:nvPr/>
          </p:nvCxnSpPr>
          <p:spPr>
            <a:xfrm>
              <a:off x="6476528" y="2297271"/>
              <a:ext cx="8" cy="2675985"/>
            </a:xfrm>
            <a:prstGeom prst="bentConnector3">
              <a:avLst>
                <a:gd name="adj1" fmla="val 28576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FFB87631-F795-4240-87C8-37DC4ED5C904}"/>
                </a:ext>
              </a:extLst>
            </p:cNvPr>
            <p:cNvCxnSpPr>
              <a:cxnSpLocks/>
            </p:cNvCxnSpPr>
            <p:nvPr/>
          </p:nvCxnSpPr>
          <p:spPr>
            <a:xfrm rot="10800000">
              <a:off x="4068141" y="2236310"/>
              <a:ext cx="12700" cy="2675985"/>
            </a:xfrm>
            <a:prstGeom prst="bentConnector3">
              <a:avLst>
                <a:gd name="adj1" fmla="val 249818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0A160BF5-A65E-4790-AE92-85C12F2E2436}"/>
                    </a:ext>
                  </a:extLst>
                </p:cNvPr>
                <p:cNvSpPr/>
                <p:nvPr/>
              </p:nvSpPr>
              <p:spPr>
                <a:xfrm>
                  <a:off x="3969219" y="519311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89" name="矩形 88">
                  <a:extLst>
                    <a:ext uri="{FF2B5EF4-FFF2-40B4-BE49-F238E27FC236}">
                      <a16:creationId xmlns:a16="http://schemas.microsoft.com/office/drawing/2014/main" id="{0A160BF5-A65E-4790-AE92-85C12F2E2436}"/>
                    </a:ext>
                  </a:extLst>
                </p:cNvPr>
                <p:cNvSpPr>
                  <a:spLocks noRot="1" noChangeAspect="1" noMove="1" noResize="1" noEditPoints="1" noAdjustHandles="1" noChangeArrowheads="1" noChangeShapeType="1" noTextEdit="1"/>
                </p:cNvSpPr>
                <p:nvPr/>
              </p:nvSpPr>
              <p:spPr>
                <a:xfrm>
                  <a:off x="3969219" y="5193117"/>
                  <a:ext cx="351680" cy="369332"/>
                </a:xfrm>
                <a:prstGeom prst="rect">
                  <a:avLst/>
                </a:prstGeom>
                <a:blipFill>
                  <a:blip r:embed="rId22"/>
                  <a:stretch>
                    <a:fillRect r="-12281"/>
                  </a:stretch>
                </a:blipFill>
              </p:spPr>
              <p:txBody>
                <a:bodyPr/>
                <a:lstStyle/>
                <a:p>
                  <a:r>
                    <a:rPr lang="zh-CN" altLang="en-US">
                      <a:noFill/>
                    </a:rPr>
                    <a:t> </a:t>
                  </a:r>
                </a:p>
              </p:txBody>
            </p:sp>
          </mc:Fallback>
        </mc:AlternateContent>
        <p:cxnSp>
          <p:nvCxnSpPr>
            <p:cNvPr id="90" name="直接箭头连接符 89">
              <a:extLst>
                <a:ext uri="{FF2B5EF4-FFF2-40B4-BE49-F238E27FC236}">
                  <a16:creationId xmlns:a16="http://schemas.microsoft.com/office/drawing/2014/main" id="{D67ADB34-6DCC-4DF5-AE55-5EE85898CD30}"/>
                </a:ext>
              </a:extLst>
            </p:cNvPr>
            <p:cNvCxnSpPr>
              <a:cxnSpLocks/>
              <a:stCxn id="77" idx="2"/>
              <a:endCxn id="78" idx="0"/>
            </p:cNvCxnSpPr>
            <p:nvPr/>
          </p:nvCxnSpPr>
          <p:spPr>
            <a:xfrm flipH="1">
              <a:off x="5272335" y="5268799"/>
              <a:ext cx="4" cy="2618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736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41072E1-546F-4F45-99B1-4CF31836830D}"/>
                  </a:ext>
                </a:extLst>
              </p:cNvPr>
              <p:cNvSpPr txBox="1"/>
              <p:nvPr/>
            </p:nvSpPr>
            <p:spPr>
              <a:xfrm>
                <a:off x="3779912" y="165434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𝑏</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={112}</m:t>
                      </m:r>
                    </m:oMath>
                  </m:oMathPara>
                </a14:m>
                <a:endParaRPr lang="zh-CN" altLang="en-US" dirty="0"/>
              </a:p>
            </p:txBody>
          </p:sp>
        </mc:Choice>
        <mc:Fallback xmlns="">
          <p:sp>
            <p:nvSpPr>
              <p:cNvPr id="35" name="文本框 34">
                <a:extLst>
                  <a:ext uri="{FF2B5EF4-FFF2-40B4-BE49-F238E27FC236}">
                    <a16:creationId xmlns:a16="http://schemas.microsoft.com/office/drawing/2014/main" id="{A41072E1-546F-4F45-99B1-4CF31836830D}"/>
                  </a:ext>
                </a:extLst>
              </p:cNvPr>
              <p:cNvSpPr txBox="1">
                <a:spLocks noRot="1" noChangeAspect="1" noMove="1" noResize="1" noEditPoints="1" noAdjustHandles="1" noChangeArrowheads="1" noChangeShapeType="1" noTextEdit="1"/>
              </p:cNvSpPr>
              <p:nvPr/>
            </p:nvSpPr>
            <p:spPr>
              <a:xfrm>
                <a:off x="3779912" y="1654348"/>
                <a:ext cx="4392488" cy="369332"/>
              </a:xfrm>
              <a:prstGeom prst="rect">
                <a:avLst/>
              </a:prstGeom>
              <a:blipFill>
                <a:blip r:embed="rId3"/>
                <a:stretch>
                  <a:fillRect b="-14754"/>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44FBC7B5-25EB-4AA0-AB58-06520D6E3954}"/>
              </a:ext>
            </a:extLst>
          </p:cNvPr>
          <p:cNvSpPr txBox="1"/>
          <p:nvPr/>
        </p:nvSpPr>
        <p:spPr>
          <a:xfrm>
            <a:off x="35496" y="673674"/>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AB189B6-8291-4D0B-881E-513BD8E7C842}"/>
                  </a:ext>
                </a:extLst>
              </p:cNvPr>
              <p:cNvSpPr txBox="1"/>
              <p:nvPr/>
            </p:nvSpPr>
            <p:spPr>
              <a:xfrm>
                <a:off x="3779912" y="202368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𝑖</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={105,106,108}</m:t>
                      </m:r>
                    </m:oMath>
                  </m:oMathPara>
                </a14:m>
                <a:endParaRPr lang="zh-CN" altLang="en-US" dirty="0"/>
              </a:p>
            </p:txBody>
          </p:sp>
        </mc:Choice>
        <mc:Fallback xmlns="">
          <p:sp>
            <p:nvSpPr>
              <p:cNvPr id="38" name="文本框 37">
                <a:extLst>
                  <a:ext uri="{FF2B5EF4-FFF2-40B4-BE49-F238E27FC236}">
                    <a16:creationId xmlns:a16="http://schemas.microsoft.com/office/drawing/2014/main" id="{9AB189B6-8291-4D0B-881E-513BD8E7C842}"/>
                  </a:ext>
                </a:extLst>
              </p:cNvPr>
              <p:cNvSpPr txBox="1">
                <a:spLocks noRot="1" noChangeAspect="1" noMove="1" noResize="1" noEditPoints="1" noAdjustHandles="1" noChangeArrowheads="1" noChangeShapeType="1" noTextEdit="1"/>
              </p:cNvSpPr>
              <p:nvPr/>
            </p:nvSpPr>
            <p:spPr>
              <a:xfrm>
                <a:off x="3779912" y="2023680"/>
                <a:ext cx="4392488" cy="369332"/>
              </a:xfrm>
              <a:prstGeom prst="rect">
                <a:avLst/>
              </a:prstGeom>
              <a:blipFill>
                <a:blip r:embed="rId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563BEF4-3C13-472D-9A6C-AA1377D164EA}"/>
                  </a:ext>
                </a:extLst>
              </p:cNvPr>
              <p:cNvSpPr txBox="1"/>
              <p:nvPr/>
            </p:nvSpPr>
            <p:spPr>
              <a:xfrm>
                <a:off x="3779912" y="239301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={106,111,112}</m:t>
                      </m:r>
                    </m:oMath>
                  </m:oMathPara>
                </a14:m>
                <a:endParaRPr lang="zh-CN" altLang="en-US" dirty="0"/>
              </a:p>
            </p:txBody>
          </p:sp>
        </mc:Choice>
        <mc:Fallback xmlns="">
          <p:sp>
            <p:nvSpPr>
              <p:cNvPr id="41" name="文本框 40">
                <a:extLst>
                  <a:ext uri="{FF2B5EF4-FFF2-40B4-BE49-F238E27FC236}">
                    <a16:creationId xmlns:a16="http://schemas.microsoft.com/office/drawing/2014/main" id="{C563BEF4-3C13-472D-9A6C-AA1377D164EA}"/>
                  </a:ext>
                </a:extLst>
              </p:cNvPr>
              <p:cNvSpPr txBox="1">
                <a:spLocks noRot="1" noChangeAspect="1" noMove="1" noResize="1" noEditPoints="1" noAdjustHandles="1" noChangeArrowheads="1" noChangeShapeType="1" noTextEdit="1"/>
              </p:cNvSpPr>
              <p:nvPr/>
            </p:nvSpPr>
            <p:spPr>
              <a:xfrm>
                <a:off x="3779912" y="2393012"/>
                <a:ext cx="4392488"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EA87164-FC5A-4879-8122-1D18DAEB7D14}"/>
                  </a:ext>
                </a:extLst>
              </p:cNvPr>
              <p:cNvSpPr txBox="1"/>
              <p:nvPr/>
            </p:nvSpPr>
            <p:spPr>
              <a:xfrm>
                <a:off x="3779912" y="276234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m:t>
                      </m:r>
                    </m:oMath>
                  </m:oMathPara>
                </a14:m>
                <a:endParaRPr lang="zh-CN" altLang="en-US" dirty="0"/>
              </a:p>
            </p:txBody>
          </p:sp>
        </mc:Choice>
        <mc:Fallback xmlns="">
          <p:sp>
            <p:nvSpPr>
              <p:cNvPr id="49" name="文本框 48">
                <a:extLst>
                  <a:ext uri="{FF2B5EF4-FFF2-40B4-BE49-F238E27FC236}">
                    <a16:creationId xmlns:a16="http://schemas.microsoft.com/office/drawing/2014/main" id="{0EA87164-FC5A-4879-8122-1D18DAEB7D14}"/>
                  </a:ext>
                </a:extLst>
              </p:cNvPr>
              <p:cNvSpPr txBox="1">
                <a:spLocks noRot="1" noChangeAspect="1" noMove="1" noResize="1" noEditPoints="1" noAdjustHandles="1" noChangeArrowheads="1" noChangeShapeType="1" noTextEdit="1"/>
              </p:cNvSpPr>
              <p:nvPr/>
            </p:nvSpPr>
            <p:spPr>
              <a:xfrm>
                <a:off x="3779912" y="2762344"/>
                <a:ext cx="4392488" cy="369332"/>
              </a:xfrm>
              <a:prstGeom prst="rect">
                <a:avLst/>
              </a:prstGeom>
              <a:blipFill>
                <a:blip r:embed="rId6"/>
                <a:stretch>
                  <a:fillRect b="-14754"/>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40FA2607-9A50-4B06-AE4D-0F0CCCCFD8B2}"/>
              </a:ext>
            </a:extLst>
          </p:cNvPr>
          <p:cNvSpPr txBox="1"/>
          <p:nvPr/>
        </p:nvSpPr>
        <p:spPr>
          <a:xfrm>
            <a:off x="3779912" y="1285016"/>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DU</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链</a:t>
            </a:r>
            <a:endParaRPr lang="zh-CN" altLang="en-US" dirty="0">
              <a:solidFill>
                <a:srgbClr val="0000FF"/>
              </a:solidFill>
            </a:endParaRPr>
          </a:p>
        </p:txBody>
      </p:sp>
      <p:grpSp>
        <p:nvGrpSpPr>
          <p:cNvPr id="28" name="组合 27">
            <a:extLst>
              <a:ext uri="{FF2B5EF4-FFF2-40B4-BE49-F238E27FC236}">
                <a16:creationId xmlns:a16="http://schemas.microsoft.com/office/drawing/2014/main" id="{BD43F2FB-64F1-412A-9D30-13F9D41FF3EC}"/>
              </a:ext>
            </a:extLst>
          </p:cNvPr>
          <p:cNvGrpSpPr/>
          <p:nvPr/>
        </p:nvGrpSpPr>
        <p:grpSpPr>
          <a:xfrm>
            <a:off x="179512" y="1143349"/>
            <a:ext cx="2814824" cy="5487464"/>
            <a:chOff x="3661712" y="412488"/>
            <a:chExt cx="2814824" cy="5487464"/>
          </a:xfrm>
        </p:grpSpPr>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73077EC-843E-4CDB-BAED-6E63B46D5E2B}"/>
                    </a:ext>
                  </a:extLst>
                </p:cNvPr>
                <p:cNvSpPr/>
                <p:nvPr/>
              </p:nvSpPr>
              <p:spPr bwMode="auto">
                <a:xfrm>
                  <a:off x="4068141" y="2104045"/>
                  <a:ext cx="2408387" cy="386451"/>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5</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111</m:t>
                            </m:r>
                          </m:e>
                        </m:d>
                      </m:oMath>
                    </m:oMathPara>
                  </a14:m>
                  <a:endParaRPr lang="en-US" altLang="zh-CN" b="0" i="1" dirty="0">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73077EC-843E-4CDB-BAED-6E63B46D5E2B}"/>
                    </a:ext>
                  </a:extLst>
                </p:cNvPr>
                <p:cNvSpPr>
                  <a:spLocks noRot="1" noChangeAspect="1" noMove="1" noResize="1" noEditPoints="1" noAdjustHandles="1" noChangeArrowheads="1" noChangeShapeType="1" noTextEdit="1"/>
                </p:cNvSpPr>
                <p:nvPr/>
              </p:nvSpPr>
              <p:spPr bwMode="auto">
                <a:xfrm>
                  <a:off x="4068141" y="2104045"/>
                  <a:ext cx="2408387" cy="386451"/>
                </a:xfrm>
                <a:prstGeom prst="rect">
                  <a:avLst/>
                </a:prstGeom>
                <a:blipFill>
                  <a:blip r:embed="rId7"/>
                  <a:stretch>
                    <a:fillRect b="-1076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7E0F927-43F7-4479-AFE6-4FEA76DE9189}"/>
                    </a:ext>
                  </a:extLst>
                </p:cNvPr>
                <p:cNvSpPr/>
                <p:nvPr/>
              </p:nvSpPr>
              <p:spPr bwMode="auto">
                <a:xfrm>
                  <a:off x="4068142" y="2859828"/>
                  <a:ext cx="2408387" cy="1464998"/>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m:t>
                        </m:r>
                        <m:r>
                          <a:rPr lang="en-US" altLang="zh-CN" b="0" i="1" smtClean="0">
                            <a:latin typeface="Cambria Math" panose="02040503050406030204" pitchFamily="18" charset="0"/>
                          </a:rPr>
                          <m:t>6</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7</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8</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9</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d>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10</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105</m:t>
                            </m:r>
                            <m:r>
                              <a:rPr lang="en-US" altLang="zh-CN" i="1">
                                <a:latin typeface="Cambria Math" panose="02040503050406030204" pitchFamily="18" charset="0"/>
                              </a:rPr>
                              <m:t> </m:t>
                            </m:r>
                          </m:e>
                        </m:d>
                      </m:oMath>
                    </m:oMathPara>
                  </a14:m>
                  <a:endParaRPr lang="zh-CN" altLang="en-US" i="1" dirty="0">
                    <a:latin typeface="Cambria Math" panose="02040503050406030204" pitchFamily="18" charset="0"/>
                  </a:endParaRPr>
                </a:p>
              </p:txBody>
            </p:sp>
          </mc:Choice>
          <mc:Fallback xmlns="">
            <p:sp>
              <p:nvSpPr>
                <p:cNvPr id="30" name="矩形 29">
                  <a:extLst>
                    <a:ext uri="{FF2B5EF4-FFF2-40B4-BE49-F238E27FC236}">
                      <a16:creationId xmlns:a16="http://schemas.microsoft.com/office/drawing/2014/main" id="{07E0F927-43F7-4479-AFE6-4FEA76DE9189}"/>
                    </a:ext>
                  </a:extLst>
                </p:cNvPr>
                <p:cNvSpPr>
                  <a:spLocks noRot="1" noChangeAspect="1" noMove="1" noResize="1" noEditPoints="1" noAdjustHandles="1" noChangeArrowheads="1" noChangeShapeType="1" noTextEdit="1"/>
                </p:cNvSpPr>
                <p:nvPr/>
              </p:nvSpPr>
              <p:spPr bwMode="auto">
                <a:xfrm>
                  <a:off x="4068142" y="2859828"/>
                  <a:ext cx="2408387" cy="1464998"/>
                </a:xfrm>
                <a:prstGeom prst="rect">
                  <a:avLst/>
                </a:prstGeom>
                <a:blipFill>
                  <a:blip r:embed="rId8"/>
                  <a:stretch>
                    <a:fillRect b="-3719"/>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46A7195-9878-423A-B0C9-DB767F9D6BED}"/>
                    </a:ext>
                  </a:extLst>
                </p:cNvPr>
                <p:cNvSpPr/>
                <p:nvPr/>
              </p:nvSpPr>
              <p:spPr bwMode="auto">
                <a:xfrm>
                  <a:off x="4068141" y="4677712"/>
                  <a:ext cx="2408395" cy="591087"/>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11</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𝑎</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112.</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𝑠𝑢𝑚</m:t>
                            </m:r>
                            <m:r>
                              <a:rPr lang="en-US" altLang="zh-CN" i="1">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105</m:t>
                            </m:r>
                          </m:e>
                        </m:d>
                      </m:oMath>
                    </m:oMathPara>
                  </a14:m>
                  <a:endParaRPr lang="zh-CN" altLang="en-US" b="0" i="1" dirty="0">
                    <a:latin typeface="Cambria Math" panose="02040503050406030204" pitchFamily="18" charset="0"/>
                  </a:endParaRPr>
                </a:p>
              </p:txBody>
            </p:sp>
          </mc:Choice>
          <mc:Fallback xmlns="">
            <p:sp>
              <p:nvSpPr>
                <p:cNvPr id="31" name="矩形 30">
                  <a:extLst>
                    <a:ext uri="{FF2B5EF4-FFF2-40B4-BE49-F238E27FC236}">
                      <a16:creationId xmlns:a16="http://schemas.microsoft.com/office/drawing/2014/main" id="{846A7195-9878-423A-B0C9-DB767F9D6BED}"/>
                    </a:ext>
                  </a:extLst>
                </p:cNvPr>
                <p:cNvSpPr>
                  <a:spLocks noRot="1" noChangeAspect="1" noMove="1" noResize="1" noEditPoints="1" noAdjustHandles="1" noChangeArrowheads="1" noChangeShapeType="1" noTextEdit="1"/>
                </p:cNvSpPr>
                <p:nvPr/>
              </p:nvSpPr>
              <p:spPr bwMode="auto">
                <a:xfrm>
                  <a:off x="4068141" y="4677712"/>
                  <a:ext cx="2408395" cy="591087"/>
                </a:xfrm>
                <a:prstGeom prst="rect">
                  <a:avLst/>
                </a:prstGeom>
                <a:blipFill>
                  <a:blip r:embed="rId9"/>
                  <a:stretch>
                    <a:fillRect b="-13131"/>
                  </a:stretch>
                </a:blipFill>
                <a:ln w="12700">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BFBD54F-21B1-4BDF-B9AF-5B6070B7EE5D}"/>
                    </a:ext>
                  </a:extLst>
                </p:cNvPr>
                <p:cNvSpPr/>
                <p:nvPr/>
              </p:nvSpPr>
              <p:spPr bwMode="auto">
                <a:xfrm>
                  <a:off x="4068140" y="5530620"/>
                  <a:ext cx="2408389" cy="369332"/>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113.(</m:t>
                        </m:r>
                        <m:r>
                          <a:rPr lang="en-US" altLang="zh-CN" b="0" i="1" smtClean="0">
                            <a:latin typeface="Cambria Math" panose="02040503050406030204" pitchFamily="18" charset="0"/>
                          </a:rPr>
                          <m:t>𝑒𝑛𝑑𝑝</m:t>
                        </m:r>
                        <m:r>
                          <a:rPr lang="en-US" altLang="zh-CN" b="0" i="1" smtClean="0">
                            <a:latin typeface="Cambria Math" panose="02040503050406030204" pitchFamily="18" charset="0"/>
                          </a:rPr>
                          <m:t>,</m:t>
                        </m:r>
                        <m:r>
                          <a:rPr lang="en-US" altLang="zh-CN" i="1">
                            <a:latin typeface="Cambria Math" panose="02040503050406030204" pitchFamily="18" charset="0"/>
                          </a:rPr>
                          <m:t>𝑓𝑢𝑛</m:t>
                        </m:r>
                        <m:r>
                          <a:rPr lang="en-US" altLang="zh-CN" b="0" i="1" smtClean="0">
                            <a:latin typeface="Cambria Math" panose="02040503050406030204" pitchFamily="18" charset="0"/>
                          </a:rPr>
                          <m:t>, −,−)</m:t>
                        </m:r>
                      </m:oMath>
                    </m:oMathPara>
                  </a14:m>
                  <a:endParaRPr lang="zh-CN" altLang="en-US" b="0" i="1" dirty="0">
                    <a:latin typeface="Cambria Math" panose="02040503050406030204" pitchFamily="18" charset="0"/>
                  </a:endParaRPr>
                </a:p>
              </p:txBody>
            </p:sp>
          </mc:Choice>
          <mc:Fallback xmlns="">
            <p:sp>
              <p:nvSpPr>
                <p:cNvPr id="32" name="矩形 31">
                  <a:extLst>
                    <a:ext uri="{FF2B5EF4-FFF2-40B4-BE49-F238E27FC236}">
                      <a16:creationId xmlns:a16="http://schemas.microsoft.com/office/drawing/2014/main" id="{9BFBD54F-21B1-4BDF-B9AF-5B6070B7EE5D}"/>
                    </a:ext>
                  </a:extLst>
                </p:cNvPr>
                <p:cNvSpPr>
                  <a:spLocks noRot="1" noChangeAspect="1" noMove="1" noResize="1" noEditPoints="1" noAdjustHandles="1" noChangeArrowheads="1" noChangeShapeType="1" noTextEdit="1"/>
                </p:cNvSpPr>
                <p:nvPr/>
              </p:nvSpPr>
              <p:spPr bwMode="auto">
                <a:xfrm>
                  <a:off x="4068140" y="5530620"/>
                  <a:ext cx="2408389" cy="369332"/>
                </a:xfrm>
                <a:prstGeom prst="rect">
                  <a:avLst/>
                </a:prstGeom>
                <a:blipFill>
                  <a:blip r:embed="rId10"/>
                  <a:stretch>
                    <a:fillRect b="-12698"/>
                  </a:stretch>
                </a:blipFill>
                <a:ln w="12700">
                  <a:solidFill>
                    <a:schemeClr val="tx1"/>
                  </a:solidFill>
                  <a:miter lim="800000"/>
                  <a:headEnd/>
                  <a:tailEnd/>
                </a:ln>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B86B7587-D1BB-4964-97F7-6FA63E32EB87}"/>
                </a:ext>
              </a:extLst>
            </p:cNvPr>
            <p:cNvCxnSpPr>
              <a:cxnSpLocks/>
              <a:stCxn id="29" idx="2"/>
              <a:endCxn id="30" idx="0"/>
            </p:cNvCxnSpPr>
            <p:nvPr/>
          </p:nvCxnSpPr>
          <p:spPr>
            <a:xfrm>
              <a:off x="5272335" y="2490496"/>
              <a:ext cx="1"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9A37B1-33A1-4AD6-852E-9FEF5F3A73AE}"/>
                    </a:ext>
                  </a:extLst>
                </p:cNvPr>
                <p:cNvSpPr/>
                <p:nvPr/>
              </p:nvSpPr>
              <p:spPr>
                <a:xfrm>
                  <a:off x="3772334" y="1762035"/>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oMath>
                    </m:oMathPara>
                  </a14:m>
                  <a:endParaRPr lang="zh-CN" altLang="en-US" dirty="0"/>
                </a:p>
              </p:txBody>
            </p:sp>
          </mc:Choice>
          <mc:Fallback xmlns="">
            <p:sp>
              <p:nvSpPr>
                <p:cNvPr id="34" name="矩形 33">
                  <a:extLst>
                    <a:ext uri="{FF2B5EF4-FFF2-40B4-BE49-F238E27FC236}">
                      <a16:creationId xmlns:a16="http://schemas.microsoft.com/office/drawing/2014/main" id="{AC9A37B1-33A1-4AD6-852E-9FEF5F3A73AE}"/>
                    </a:ext>
                  </a:extLst>
                </p:cNvPr>
                <p:cNvSpPr>
                  <a:spLocks noRot="1" noChangeAspect="1" noMove="1" noResize="1" noEditPoints="1" noAdjustHandles="1" noChangeArrowheads="1" noChangeShapeType="1" noTextEdit="1"/>
                </p:cNvSpPr>
                <p:nvPr/>
              </p:nvSpPr>
              <p:spPr>
                <a:xfrm>
                  <a:off x="3772334" y="1762035"/>
                  <a:ext cx="351680" cy="369332"/>
                </a:xfrm>
                <a:prstGeom prst="rect">
                  <a:avLst/>
                </a:prstGeom>
                <a:blipFill>
                  <a:blip r:embed="rId11"/>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D660E2F-3B60-4679-A675-7E4265B81F74}"/>
                    </a:ext>
                  </a:extLst>
                </p:cNvPr>
                <p:cNvSpPr/>
                <p:nvPr/>
              </p:nvSpPr>
              <p:spPr>
                <a:xfrm>
                  <a:off x="3661712" y="412488"/>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7" name="矩形 36">
                  <a:extLst>
                    <a:ext uri="{FF2B5EF4-FFF2-40B4-BE49-F238E27FC236}">
                      <a16:creationId xmlns:a16="http://schemas.microsoft.com/office/drawing/2014/main" id="{ED660E2F-3B60-4679-A675-7E4265B81F74}"/>
                    </a:ext>
                  </a:extLst>
                </p:cNvPr>
                <p:cNvSpPr>
                  <a:spLocks noRot="1" noChangeAspect="1" noMove="1" noResize="1" noEditPoints="1" noAdjustHandles="1" noChangeArrowheads="1" noChangeShapeType="1" noTextEdit="1"/>
                </p:cNvSpPr>
                <p:nvPr/>
              </p:nvSpPr>
              <p:spPr>
                <a:xfrm>
                  <a:off x="3661712" y="412488"/>
                  <a:ext cx="351680" cy="369332"/>
                </a:xfrm>
                <a:prstGeom prst="rect">
                  <a:avLst/>
                </a:prstGeom>
                <a:blipFill>
                  <a:blip r:embed="rId12"/>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1CF68F2A-1C4B-4F8C-BA8F-30E47465E244}"/>
                    </a:ext>
                  </a:extLst>
                </p:cNvPr>
                <p:cNvSpPr/>
                <p:nvPr/>
              </p:nvSpPr>
              <p:spPr>
                <a:xfrm>
                  <a:off x="3969219" y="2522371"/>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9" name="矩形 38">
                  <a:extLst>
                    <a:ext uri="{FF2B5EF4-FFF2-40B4-BE49-F238E27FC236}">
                      <a16:creationId xmlns:a16="http://schemas.microsoft.com/office/drawing/2014/main" id="{1CF68F2A-1C4B-4F8C-BA8F-30E47465E244}"/>
                    </a:ext>
                  </a:extLst>
                </p:cNvPr>
                <p:cNvSpPr>
                  <a:spLocks noRot="1" noChangeAspect="1" noMove="1" noResize="1" noEditPoints="1" noAdjustHandles="1" noChangeArrowheads="1" noChangeShapeType="1" noTextEdit="1"/>
                </p:cNvSpPr>
                <p:nvPr/>
              </p:nvSpPr>
              <p:spPr>
                <a:xfrm>
                  <a:off x="3969219" y="2522371"/>
                  <a:ext cx="351680" cy="369332"/>
                </a:xfrm>
                <a:prstGeom prst="rect">
                  <a:avLst/>
                </a:prstGeom>
                <a:blipFill>
                  <a:blip r:embed="rId13"/>
                  <a:stretch>
                    <a:fillRect r="-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6D0A7AAA-2E24-4B7E-A6F7-0986DBA82E85}"/>
                    </a:ext>
                  </a:extLst>
                </p:cNvPr>
                <p:cNvSpPr/>
                <p:nvPr/>
              </p:nvSpPr>
              <p:spPr>
                <a:xfrm>
                  <a:off x="3969219" y="4335903"/>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40" name="矩形 39">
                  <a:extLst>
                    <a:ext uri="{FF2B5EF4-FFF2-40B4-BE49-F238E27FC236}">
                      <a16:creationId xmlns:a16="http://schemas.microsoft.com/office/drawing/2014/main" id="{6D0A7AAA-2E24-4B7E-A6F7-0986DBA82E85}"/>
                    </a:ext>
                  </a:extLst>
                </p:cNvPr>
                <p:cNvSpPr>
                  <a:spLocks noRot="1" noChangeAspect="1" noMove="1" noResize="1" noEditPoints="1" noAdjustHandles="1" noChangeArrowheads="1" noChangeShapeType="1" noTextEdit="1"/>
                </p:cNvSpPr>
                <p:nvPr/>
              </p:nvSpPr>
              <p:spPr>
                <a:xfrm>
                  <a:off x="3969219" y="4335903"/>
                  <a:ext cx="351680" cy="369332"/>
                </a:xfrm>
                <a:prstGeom prst="rect">
                  <a:avLst/>
                </a:prstGeom>
                <a:blipFill>
                  <a:blip r:embed="rId14"/>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CB2B3ECD-832E-4158-9D5D-31192EA43653}"/>
                    </a:ext>
                  </a:extLst>
                </p:cNvPr>
                <p:cNvSpPr/>
                <p:nvPr/>
              </p:nvSpPr>
              <p:spPr bwMode="auto">
                <a:xfrm>
                  <a:off x="4068141" y="468423"/>
                  <a:ext cx="2408388" cy="1412326"/>
                </a:xfrm>
                <a:prstGeom prst="rect">
                  <a:avLst/>
                </a:prstGeom>
                <a:noFill/>
                <a:ln w="12700">
                  <a:solidFill>
                    <a:schemeClr val="tx1"/>
                  </a:solidFill>
                  <a:miter lim="800000"/>
                  <a:headEnd/>
                  <a:tailEnd/>
                </a:ln>
              </p:spPr>
              <p:txBody>
                <a:bodyPr wrap="none" rtlCol="0" anchor="ct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100.</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𝑝𝑟𝑜𝑐</m:t>
                            </m:r>
                            <m:r>
                              <a:rPr lang="en-US" altLang="zh-CN" i="1">
                                <a:latin typeface="Cambria Math" panose="02040503050406030204" pitchFamily="18" charset="0"/>
                              </a:rPr>
                              <m:t>,</m:t>
                            </m:r>
                            <m:r>
                              <a:rPr lang="en-US" altLang="zh-CN" i="1">
                                <a:latin typeface="Cambria Math" panose="02040503050406030204" pitchFamily="18" charset="0"/>
                              </a:rPr>
                              <m:t>𝑓𝑢𝑛</m:t>
                            </m:r>
                            <m:r>
                              <a:rPr lang="en-US" altLang="zh-CN" i="1">
                                <a:latin typeface="Cambria Math" panose="02040503050406030204" pitchFamily="18" charset="0"/>
                              </a:rPr>
                              <m:t>,−,−</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rPr>
                          <m:t>101.</m:t>
                        </m:r>
                        <m:d>
                          <m:dPr>
                            <m:ctrlPr>
                              <a:rPr lang="en-US" altLang="zh-CN" i="1">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𝑑𝑒𝑓</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e>
                        </m:d>
                      </m:oMath>
                    </m:oMathPara>
                  </a14:m>
                  <a:endParaRPr lang="en-US" altLang="zh-CN" b="0"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102.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3</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𝑠𝑢𝑚</m:t>
                            </m:r>
                          </m:e>
                        </m:d>
                      </m:oMath>
                    </m:oMathPara>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10</m:t>
                        </m:r>
                        <m:r>
                          <a:rPr lang="en-US" altLang="zh-CN" b="0" i="1" smtClean="0">
                            <a:latin typeface="Cambria Math" panose="02040503050406030204" pitchFamily="18" charset="0"/>
                          </a:rPr>
                          <m:t>4</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0,−,</m:t>
                            </m:r>
                            <m:r>
                              <a:rPr lang="en-US" altLang="zh-CN" b="0" i="1" smtClean="0">
                                <a:latin typeface="Cambria Math" panose="02040503050406030204" pitchFamily="18" charset="0"/>
                              </a:rPr>
                              <m:t>𝑎</m:t>
                            </m:r>
                          </m:e>
                        </m:d>
                      </m:oMath>
                    </m:oMathPara>
                  </a14:m>
                  <a:endParaRPr lang="en-US" altLang="zh-CN" i="1" dirty="0">
                    <a:latin typeface="Cambria Math" panose="02040503050406030204" pitchFamily="18" charset="0"/>
                  </a:endParaRPr>
                </a:p>
              </p:txBody>
            </p:sp>
          </mc:Choice>
          <mc:Fallback xmlns="">
            <p:sp>
              <p:nvSpPr>
                <p:cNvPr id="42" name="矩形 41">
                  <a:extLst>
                    <a:ext uri="{FF2B5EF4-FFF2-40B4-BE49-F238E27FC236}">
                      <a16:creationId xmlns:a16="http://schemas.microsoft.com/office/drawing/2014/main" id="{CB2B3ECD-832E-4158-9D5D-31192EA43653}"/>
                    </a:ext>
                  </a:extLst>
                </p:cNvPr>
                <p:cNvSpPr>
                  <a:spLocks noRot="1" noChangeAspect="1" noMove="1" noResize="1" noEditPoints="1" noAdjustHandles="1" noChangeArrowheads="1" noChangeShapeType="1" noTextEdit="1"/>
                </p:cNvSpPr>
                <p:nvPr/>
              </p:nvSpPr>
              <p:spPr bwMode="auto">
                <a:xfrm>
                  <a:off x="4068141" y="468423"/>
                  <a:ext cx="2408388" cy="1412326"/>
                </a:xfrm>
                <a:prstGeom prst="rect">
                  <a:avLst/>
                </a:prstGeom>
                <a:blipFill>
                  <a:blip r:embed="rId15"/>
                  <a:stretch>
                    <a:fillRect b="-429"/>
                  </a:stretch>
                </a:blipFill>
                <a:ln w="12700">
                  <a:solidFill>
                    <a:schemeClr val="tx1"/>
                  </a:solidFill>
                  <a:miter lim="800000"/>
                  <a:headEnd/>
                  <a:tailEnd/>
                </a:ln>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90A7924F-1265-4D52-9BBA-AFE50A230201}"/>
                </a:ext>
              </a:extLst>
            </p:cNvPr>
            <p:cNvCxnSpPr>
              <a:cxnSpLocks/>
              <a:stCxn id="42" idx="2"/>
              <a:endCxn id="29" idx="0"/>
            </p:cNvCxnSpPr>
            <p:nvPr/>
          </p:nvCxnSpPr>
          <p:spPr>
            <a:xfrm>
              <a:off x="5272335" y="1880749"/>
              <a:ext cx="0" cy="223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1EDF8EE9-DA5F-4642-B0BE-CFA9B767135D}"/>
                </a:ext>
              </a:extLst>
            </p:cNvPr>
            <p:cNvCxnSpPr>
              <a:cxnSpLocks/>
            </p:cNvCxnSpPr>
            <p:nvPr/>
          </p:nvCxnSpPr>
          <p:spPr>
            <a:xfrm rot="10800000">
              <a:off x="4068142" y="2324981"/>
              <a:ext cx="1" cy="1295056"/>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402A60AE-B737-4C25-85EE-07D18BE52B08}"/>
                </a:ext>
              </a:extLst>
            </p:cNvPr>
            <p:cNvCxnSpPr>
              <a:cxnSpLocks/>
              <a:stCxn id="29" idx="3"/>
              <a:endCxn id="31" idx="3"/>
            </p:cNvCxnSpPr>
            <p:nvPr/>
          </p:nvCxnSpPr>
          <p:spPr>
            <a:xfrm>
              <a:off x="6476528" y="2297271"/>
              <a:ext cx="8" cy="2675985"/>
            </a:xfrm>
            <a:prstGeom prst="bentConnector3">
              <a:avLst>
                <a:gd name="adj1" fmla="val 28576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A72C0152-BAF7-499C-9D65-E2858289B2F5}"/>
                </a:ext>
              </a:extLst>
            </p:cNvPr>
            <p:cNvCxnSpPr>
              <a:cxnSpLocks/>
            </p:cNvCxnSpPr>
            <p:nvPr/>
          </p:nvCxnSpPr>
          <p:spPr>
            <a:xfrm rot="10800000">
              <a:off x="4068141" y="2236310"/>
              <a:ext cx="12700" cy="2675985"/>
            </a:xfrm>
            <a:prstGeom prst="bentConnector3">
              <a:avLst>
                <a:gd name="adj1" fmla="val 249818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F2EA76E8-F1AE-4B3C-9029-CABDD8492414}"/>
                    </a:ext>
                  </a:extLst>
                </p:cNvPr>
                <p:cNvSpPr/>
                <p:nvPr/>
              </p:nvSpPr>
              <p:spPr>
                <a:xfrm>
                  <a:off x="3969219" y="5193117"/>
                  <a:ext cx="351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48" name="矩形 47">
                  <a:extLst>
                    <a:ext uri="{FF2B5EF4-FFF2-40B4-BE49-F238E27FC236}">
                      <a16:creationId xmlns:a16="http://schemas.microsoft.com/office/drawing/2014/main" id="{F2EA76E8-F1AE-4B3C-9029-CABDD8492414}"/>
                    </a:ext>
                  </a:extLst>
                </p:cNvPr>
                <p:cNvSpPr>
                  <a:spLocks noRot="1" noChangeAspect="1" noMove="1" noResize="1" noEditPoints="1" noAdjustHandles="1" noChangeArrowheads="1" noChangeShapeType="1" noTextEdit="1"/>
                </p:cNvSpPr>
                <p:nvPr/>
              </p:nvSpPr>
              <p:spPr>
                <a:xfrm>
                  <a:off x="3969219" y="5193117"/>
                  <a:ext cx="351680" cy="369332"/>
                </a:xfrm>
                <a:prstGeom prst="rect">
                  <a:avLst/>
                </a:prstGeom>
                <a:blipFill>
                  <a:blip r:embed="rId16"/>
                  <a:stretch>
                    <a:fillRect r="-10345"/>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D59197E5-49F1-4196-8ED6-2FF74E653E5D}"/>
                </a:ext>
              </a:extLst>
            </p:cNvPr>
            <p:cNvCxnSpPr>
              <a:cxnSpLocks/>
              <a:stCxn id="31" idx="2"/>
              <a:endCxn id="32" idx="0"/>
            </p:cNvCxnSpPr>
            <p:nvPr/>
          </p:nvCxnSpPr>
          <p:spPr>
            <a:xfrm flipH="1">
              <a:off x="5272335" y="5268799"/>
              <a:ext cx="4" cy="2618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矩形 51">
            <a:extLst>
              <a:ext uri="{FF2B5EF4-FFF2-40B4-BE49-F238E27FC236}">
                <a16:creationId xmlns:a16="http://schemas.microsoft.com/office/drawing/2014/main" id="{C57656AE-271C-4038-9F1F-D337A360ED0A}"/>
              </a:ext>
            </a:extLst>
          </p:cNvPr>
          <p:cNvSpPr/>
          <p:nvPr/>
        </p:nvSpPr>
        <p:spPr bwMode="auto">
          <a:xfrm>
            <a:off x="578336" y="1208171"/>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3" name="矩形 52">
            <a:extLst>
              <a:ext uri="{FF2B5EF4-FFF2-40B4-BE49-F238E27FC236}">
                <a16:creationId xmlns:a16="http://schemas.microsoft.com/office/drawing/2014/main" id="{6F625164-70D2-480D-81E2-CFBCBBCE64B8}"/>
              </a:ext>
            </a:extLst>
          </p:cNvPr>
          <p:cNvSpPr/>
          <p:nvPr/>
        </p:nvSpPr>
        <p:spPr bwMode="auto">
          <a:xfrm>
            <a:off x="578336" y="1494232"/>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4" name="矩形 53">
            <a:extLst>
              <a:ext uri="{FF2B5EF4-FFF2-40B4-BE49-F238E27FC236}">
                <a16:creationId xmlns:a16="http://schemas.microsoft.com/office/drawing/2014/main" id="{53205D30-8DF6-46EF-ADC1-223CCB9387C4}"/>
              </a:ext>
            </a:extLst>
          </p:cNvPr>
          <p:cNvSpPr/>
          <p:nvPr/>
        </p:nvSpPr>
        <p:spPr bwMode="auto">
          <a:xfrm>
            <a:off x="578336" y="1761438"/>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5" name="矩形 54">
            <a:extLst>
              <a:ext uri="{FF2B5EF4-FFF2-40B4-BE49-F238E27FC236}">
                <a16:creationId xmlns:a16="http://schemas.microsoft.com/office/drawing/2014/main" id="{42F5B6DA-A98B-48BF-A4F2-1493C3A14E17}"/>
              </a:ext>
            </a:extLst>
          </p:cNvPr>
          <p:cNvSpPr/>
          <p:nvPr/>
        </p:nvSpPr>
        <p:spPr bwMode="auto">
          <a:xfrm>
            <a:off x="578336" y="2055061"/>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6" name="矩形 55">
            <a:extLst>
              <a:ext uri="{FF2B5EF4-FFF2-40B4-BE49-F238E27FC236}">
                <a16:creationId xmlns:a16="http://schemas.microsoft.com/office/drawing/2014/main" id="{4D118D0C-4C7F-4CA9-85BC-DE609F3C2A1D}"/>
              </a:ext>
            </a:extLst>
          </p:cNvPr>
          <p:cNvSpPr/>
          <p:nvPr/>
        </p:nvSpPr>
        <p:spPr bwMode="auto">
          <a:xfrm>
            <a:off x="578336" y="2317987"/>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57" name="矩形 56">
            <a:extLst>
              <a:ext uri="{FF2B5EF4-FFF2-40B4-BE49-F238E27FC236}">
                <a16:creationId xmlns:a16="http://schemas.microsoft.com/office/drawing/2014/main" id="{3995D68A-15B5-4B04-8FFA-C5A2B5DB4502}"/>
              </a:ext>
            </a:extLst>
          </p:cNvPr>
          <p:cNvSpPr/>
          <p:nvPr/>
        </p:nvSpPr>
        <p:spPr bwMode="auto">
          <a:xfrm>
            <a:off x="592291" y="2889258"/>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74" name="矩形 73">
            <a:extLst>
              <a:ext uri="{FF2B5EF4-FFF2-40B4-BE49-F238E27FC236}">
                <a16:creationId xmlns:a16="http://schemas.microsoft.com/office/drawing/2014/main" id="{8FFC0EFF-D3FC-445C-BE47-574E7C86F3C8}"/>
              </a:ext>
            </a:extLst>
          </p:cNvPr>
          <p:cNvSpPr/>
          <p:nvPr/>
        </p:nvSpPr>
        <p:spPr bwMode="auto">
          <a:xfrm>
            <a:off x="595467" y="3617429"/>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B1BB5F6-473B-42E1-AC2A-E30824DA21FD}"/>
                  </a:ext>
                </a:extLst>
              </p:cNvPr>
              <p:cNvSpPr txBox="1"/>
              <p:nvPr/>
            </p:nvSpPr>
            <p:spPr>
              <a:xfrm>
                <a:off x="3779912" y="3131676"/>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6</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oMath>
                  </m:oMathPara>
                </a14:m>
                <a:endParaRPr lang="zh-CN" altLang="en-US" dirty="0"/>
              </a:p>
            </p:txBody>
          </p:sp>
        </mc:Choice>
        <mc:Fallback xmlns="">
          <p:sp>
            <p:nvSpPr>
              <p:cNvPr id="75" name="文本框 74">
                <a:extLst>
                  <a:ext uri="{FF2B5EF4-FFF2-40B4-BE49-F238E27FC236}">
                    <a16:creationId xmlns:a16="http://schemas.microsoft.com/office/drawing/2014/main" id="{1B1BB5F6-473B-42E1-AC2A-E30824DA21FD}"/>
                  </a:ext>
                </a:extLst>
              </p:cNvPr>
              <p:cNvSpPr txBox="1">
                <a:spLocks noRot="1" noChangeAspect="1" noMove="1" noResize="1" noEditPoints="1" noAdjustHandles="1" noChangeArrowheads="1" noChangeShapeType="1" noTextEdit="1"/>
              </p:cNvSpPr>
              <p:nvPr/>
            </p:nvSpPr>
            <p:spPr>
              <a:xfrm>
                <a:off x="3779912" y="3131676"/>
                <a:ext cx="4392488" cy="369332"/>
              </a:xfrm>
              <a:prstGeom prst="rect">
                <a:avLst/>
              </a:prstGeom>
              <a:blipFill>
                <a:blip r:embed="rId17"/>
                <a:stretch>
                  <a:fillRect b="-16667"/>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7E625590-6A92-4BF7-A6D5-11BEA042AE1E}"/>
              </a:ext>
            </a:extLst>
          </p:cNvPr>
          <p:cNvSpPr/>
          <p:nvPr/>
        </p:nvSpPr>
        <p:spPr bwMode="auto">
          <a:xfrm>
            <a:off x="595467" y="3906195"/>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91DEEB7-BF3C-4AB1-8594-6EA60C70865F}"/>
                  </a:ext>
                </a:extLst>
              </p:cNvPr>
              <p:cNvSpPr txBox="1"/>
              <p:nvPr/>
            </p:nvSpPr>
            <p:spPr>
              <a:xfrm>
                <a:off x="3779912" y="350100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={106,111,112}</m:t>
                      </m:r>
                    </m:oMath>
                  </m:oMathPara>
                </a14:m>
                <a:endParaRPr lang="zh-CN" altLang="en-US" dirty="0"/>
              </a:p>
            </p:txBody>
          </p:sp>
        </mc:Choice>
        <mc:Fallback xmlns="">
          <p:sp>
            <p:nvSpPr>
              <p:cNvPr id="77" name="文本框 76">
                <a:extLst>
                  <a:ext uri="{FF2B5EF4-FFF2-40B4-BE49-F238E27FC236}">
                    <a16:creationId xmlns:a16="http://schemas.microsoft.com/office/drawing/2014/main" id="{C91DEEB7-BF3C-4AB1-8594-6EA60C70865F}"/>
                  </a:ext>
                </a:extLst>
              </p:cNvPr>
              <p:cNvSpPr txBox="1">
                <a:spLocks noRot="1" noChangeAspect="1" noMove="1" noResize="1" noEditPoints="1" noAdjustHandles="1" noChangeArrowheads="1" noChangeShapeType="1" noTextEdit="1"/>
              </p:cNvSpPr>
              <p:nvPr/>
            </p:nvSpPr>
            <p:spPr>
              <a:xfrm>
                <a:off x="3779912" y="3501008"/>
                <a:ext cx="4392488" cy="369332"/>
              </a:xfrm>
              <a:prstGeom prst="rect">
                <a:avLst/>
              </a:prstGeom>
              <a:blipFill>
                <a:blip r:embed="rId18"/>
                <a:stretch>
                  <a:fillRect b="-14754"/>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E9476B5E-2669-4297-B0FE-94A488A9891A}"/>
              </a:ext>
            </a:extLst>
          </p:cNvPr>
          <p:cNvSpPr/>
          <p:nvPr/>
        </p:nvSpPr>
        <p:spPr bwMode="auto">
          <a:xfrm>
            <a:off x="595467" y="4195548"/>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91B50913-57DF-47B1-B789-419F95ACB79D}"/>
                  </a:ext>
                </a:extLst>
              </p:cNvPr>
              <p:cNvSpPr txBox="1"/>
              <p:nvPr/>
            </p:nvSpPr>
            <p:spPr>
              <a:xfrm>
                <a:off x="3779912" y="387034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108,$2</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oMath>
                  </m:oMathPara>
                </a14:m>
                <a:endParaRPr lang="zh-CN" altLang="en-US" dirty="0"/>
              </a:p>
            </p:txBody>
          </p:sp>
        </mc:Choice>
        <mc:Fallback xmlns="">
          <p:sp>
            <p:nvSpPr>
              <p:cNvPr id="81" name="文本框 80">
                <a:extLst>
                  <a:ext uri="{FF2B5EF4-FFF2-40B4-BE49-F238E27FC236}">
                    <a16:creationId xmlns:a16="http://schemas.microsoft.com/office/drawing/2014/main" id="{91B50913-57DF-47B1-B789-419F95ACB79D}"/>
                  </a:ext>
                </a:extLst>
              </p:cNvPr>
              <p:cNvSpPr txBox="1">
                <a:spLocks noRot="1" noChangeAspect="1" noMove="1" noResize="1" noEditPoints="1" noAdjustHandles="1" noChangeArrowheads="1" noChangeShapeType="1" noTextEdit="1"/>
              </p:cNvSpPr>
              <p:nvPr/>
            </p:nvSpPr>
            <p:spPr>
              <a:xfrm>
                <a:off x="3779912" y="3870340"/>
                <a:ext cx="4392488" cy="369332"/>
              </a:xfrm>
              <a:prstGeom prst="rect">
                <a:avLst/>
              </a:prstGeom>
              <a:blipFill>
                <a:blip r:embed="rId19"/>
                <a:stretch>
                  <a:fillRect b="-16667"/>
                </a:stretch>
              </a:blipFill>
            </p:spPr>
            <p:txBody>
              <a:bodyPr/>
              <a:lstStyle/>
              <a:p>
                <a:r>
                  <a:rPr lang="zh-CN" altLang="en-US">
                    <a:noFill/>
                  </a:rPr>
                  <a:t> </a:t>
                </a:r>
              </a:p>
            </p:txBody>
          </p:sp>
        </mc:Fallback>
      </mc:AlternateContent>
      <p:sp>
        <p:nvSpPr>
          <p:cNvPr id="82" name="矩形 81">
            <a:extLst>
              <a:ext uri="{FF2B5EF4-FFF2-40B4-BE49-F238E27FC236}">
                <a16:creationId xmlns:a16="http://schemas.microsoft.com/office/drawing/2014/main" id="{101FB890-D85E-4DE3-9D24-58A324A5ACAE}"/>
              </a:ext>
            </a:extLst>
          </p:cNvPr>
          <p:cNvSpPr/>
          <p:nvPr/>
        </p:nvSpPr>
        <p:spPr bwMode="auto">
          <a:xfrm>
            <a:off x="595467" y="4477303"/>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E612909-24FB-4E38-9FB7-2E8D6F06B16A}"/>
                  </a:ext>
                </a:extLst>
              </p:cNvPr>
              <p:cNvSpPr txBox="1"/>
              <p:nvPr/>
            </p:nvSpPr>
            <p:spPr>
              <a:xfrm>
                <a:off x="3779912" y="423967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𝑖</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={105,106,108}</m:t>
                      </m:r>
                    </m:oMath>
                  </m:oMathPara>
                </a14:m>
                <a:endParaRPr lang="zh-CN" altLang="en-US" dirty="0"/>
              </a:p>
            </p:txBody>
          </p:sp>
        </mc:Choice>
        <mc:Fallback xmlns="">
          <p:sp>
            <p:nvSpPr>
              <p:cNvPr id="83" name="文本框 82">
                <a:extLst>
                  <a:ext uri="{FF2B5EF4-FFF2-40B4-BE49-F238E27FC236}">
                    <a16:creationId xmlns:a16="http://schemas.microsoft.com/office/drawing/2014/main" id="{0E612909-24FB-4E38-9FB7-2E8D6F06B16A}"/>
                  </a:ext>
                </a:extLst>
              </p:cNvPr>
              <p:cNvSpPr txBox="1">
                <a:spLocks noRot="1" noChangeAspect="1" noMove="1" noResize="1" noEditPoints="1" noAdjustHandles="1" noChangeArrowheads="1" noChangeShapeType="1" noTextEdit="1"/>
              </p:cNvSpPr>
              <p:nvPr/>
            </p:nvSpPr>
            <p:spPr>
              <a:xfrm>
                <a:off x="3779912" y="4239672"/>
                <a:ext cx="4392488" cy="369332"/>
              </a:xfrm>
              <a:prstGeom prst="rect">
                <a:avLst/>
              </a:prstGeom>
              <a:blipFill>
                <a:blip r:embed="rId20"/>
                <a:stretch>
                  <a:fillRect b="-14754"/>
                </a:stretch>
              </a:blipFill>
            </p:spPr>
            <p:txBody>
              <a:bodyPr/>
              <a:lstStyle/>
              <a:p>
                <a:r>
                  <a:rPr lang="zh-CN" altLang="en-US">
                    <a:noFill/>
                  </a:rPr>
                  <a:t> </a:t>
                </a:r>
              </a:p>
            </p:txBody>
          </p:sp>
        </mc:Fallback>
      </mc:AlternateContent>
      <p:sp>
        <p:nvSpPr>
          <p:cNvPr id="84" name="矩形 83">
            <a:extLst>
              <a:ext uri="{FF2B5EF4-FFF2-40B4-BE49-F238E27FC236}">
                <a16:creationId xmlns:a16="http://schemas.microsoft.com/office/drawing/2014/main" id="{A752B0B0-FFBF-4D6B-BFAB-1FF3B70B8DD6}"/>
              </a:ext>
            </a:extLst>
          </p:cNvPr>
          <p:cNvSpPr/>
          <p:nvPr/>
        </p:nvSpPr>
        <p:spPr bwMode="auto">
          <a:xfrm>
            <a:off x="595467" y="4735041"/>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85" name="矩形 84">
            <a:extLst>
              <a:ext uri="{FF2B5EF4-FFF2-40B4-BE49-F238E27FC236}">
                <a16:creationId xmlns:a16="http://schemas.microsoft.com/office/drawing/2014/main" id="{3FC81674-C0B0-449E-B164-4D3E69A3973B}"/>
              </a:ext>
            </a:extLst>
          </p:cNvPr>
          <p:cNvSpPr/>
          <p:nvPr/>
        </p:nvSpPr>
        <p:spPr bwMode="auto">
          <a:xfrm>
            <a:off x="585939" y="5428629"/>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E659C45-8FAE-43F9-B4CA-765393BA9399}"/>
                  </a:ext>
                </a:extLst>
              </p:cNvPr>
              <p:cNvSpPr txBox="1"/>
              <p:nvPr/>
            </p:nvSpPr>
            <p:spPr>
              <a:xfrm>
                <a:off x="3779912" y="460900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m:t>
                      </m:r>
                    </m:oMath>
                  </m:oMathPara>
                </a14:m>
                <a:endParaRPr lang="zh-CN" altLang="en-US" dirty="0"/>
              </a:p>
            </p:txBody>
          </p:sp>
        </mc:Choice>
        <mc:Fallback xmlns="">
          <p:sp>
            <p:nvSpPr>
              <p:cNvPr id="86" name="文本框 85">
                <a:extLst>
                  <a:ext uri="{FF2B5EF4-FFF2-40B4-BE49-F238E27FC236}">
                    <a16:creationId xmlns:a16="http://schemas.microsoft.com/office/drawing/2014/main" id="{4E659C45-8FAE-43F9-B4CA-765393BA9399}"/>
                  </a:ext>
                </a:extLst>
              </p:cNvPr>
              <p:cNvSpPr txBox="1">
                <a:spLocks noRot="1" noChangeAspect="1" noMove="1" noResize="1" noEditPoints="1" noAdjustHandles="1" noChangeArrowheads="1" noChangeShapeType="1" noTextEdit="1"/>
              </p:cNvSpPr>
              <p:nvPr/>
            </p:nvSpPr>
            <p:spPr>
              <a:xfrm>
                <a:off x="3779912" y="4609004"/>
                <a:ext cx="4392488" cy="369332"/>
              </a:xfrm>
              <a:prstGeom prst="rect">
                <a:avLst/>
              </a:prstGeom>
              <a:blipFill>
                <a:blip r:embed="rId21"/>
                <a:stretch>
                  <a:fillRect b="-14754"/>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8BB39639-EA5C-4FCA-98E5-4DD3B5DF3A30}"/>
              </a:ext>
            </a:extLst>
          </p:cNvPr>
          <p:cNvSpPr/>
          <p:nvPr/>
        </p:nvSpPr>
        <p:spPr bwMode="auto">
          <a:xfrm>
            <a:off x="585939" y="5722047"/>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
        <p:nvSpPr>
          <p:cNvPr id="88" name="矩形 87">
            <a:extLst>
              <a:ext uri="{FF2B5EF4-FFF2-40B4-BE49-F238E27FC236}">
                <a16:creationId xmlns:a16="http://schemas.microsoft.com/office/drawing/2014/main" id="{15743AA8-1CE7-455C-9C22-617740CE1493}"/>
              </a:ext>
            </a:extLst>
          </p:cNvPr>
          <p:cNvSpPr/>
          <p:nvPr/>
        </p:nvSpPr>
        <p:spPr bwMode="auto">
          <a:xfrm>
            <a:off x="585939" y="6309408"/>
            <a:ext cx="2402037" cy="288017"/>
          </a:xfrm>
          <a:prstGeom prst="rect">
            <a:avLst/>
          </a:prstGeom>
          <a:solidFill>
            <a:srgbClr val="FF0000">
              <a:alpha val="50000"/>
            </a:srgbClr>
          </a:solidFill>
          <a:ln w="9525">
            <a:solidFill>
              <a:schemeClr val="tx1"/>
            </a:solidFill>
            <a:miter lim="800000"/>
            <a:headEnd/>
            <a:tailEnd/>
          </a:ln>
        </p:spPr>
        <p:txBody>
          <a:bodyPr wrap="none" rtlCol="0" anchor="ctr"/>
          <a:lstStyle/>
          <a:p>
            <a:pPr algn="l" eaLnBrk="1" hangingPunct="1"/>
            <a:endParaRPr lang="zh-CN" altLang="en-US" b="0" i="1">
              <a:latin typeface="Cambria Math" panose="02040503050406030204" pitchFamily="18" charset="0"/>
            </a:endParaRPr>
          </a:p>
        </p:txBody>
      </p:sp>
    </p:spTree>
    <p:extLst>
      <p:ext uri="{BB962C8B-B14F-4D97-AF65-F5344CB8AC3E}">
        <p14:creationId xmlns:p14="http://schemas.microsoft.com/office/powerpoint/2010/main" val="240087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52"/>
                                        </p:tgtEl>
                                      </p:cBhvr>
                                    </p:animEffect>
                                    <p:set>
                                      <p:cBhvr>
                                        <p:cTn id="17" dur="1" fill="hold">
                                          <p:stCondLst>
                                            <p:cond delay="499"/>
                                          </p:stCondLst>
                                        </p:cTn>
                                        <p:tgtEl>
                                          <p:spTgt spid="52"/>
                                        </p:tgtEl>
                                        <p:attrNameLst>
                                          <p:attrName>style.visibility</p:attrName>
                                        </p:attrNameLst>
                                      </p:cBhvr>
                                      <p:to>
                                        <p:strVal val="hidden"/>
                                      </p:to>
                                    </p:se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up)">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53"/>
                                        </p:tgtEl>
                                      </p:cBhvr>
                                    </p:animEffect>
                                    <p:set>
                                      <p:cBhvr>
                                        <p:cTn id="31" dur="1" fill="hold">
                                          <p:stCondLst>
                                            <p:cond delay="499"/>
                                          </p:stCondLst>
                                        </p:cTn>
                                        <p:tgtEl>
                                          <p:spTgt spid="53"/>
                                        </p:tgtEl>
                                        <p:attrNameLst>
                                          <p:attrName>style.visibility</p:attrName>
                                        </p:attrNameLst>
                                      </p:cBhvr>
                                      <p:to>
                                        <p:strVal val="hidden"/>
                                      </p:to>
                                    </p:se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54"/>
                                        </p:tgtEl>
                                      </p:cBhvr>
                                    </p:animEffect>
                                    <p:set>
                                      <p:cBhvr>
                                        <p:cTn id="45" dur="1" fill="hold">
                                          <p:stCondLst>
                                            <p:cond delay="499"/>
                                          </p:stCondLst>
                                        </p:cTn>
                                        <p:tgtEl>
                                          <p:spTgt spid="54"/>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1" fill="hold" grpId="1" nodeType="clickEffect">
                                  <p:stCondLst>
                                    <p:cond delay="0"/>
                                  </p:stCondLst>
                                  <p:childTnLst>
                                    <p:animEffect transition="out" filter="wipe(up)">
                                      <p:cBhvr>
                                        <p:cTn id="58" dur="500"/>
                                        <p:tgtEl>
                                          <p:spTgt spid="55"/>
                                        </p:tgtEl>
                                      </p:cBhvr>
                                    </p:animEffect>
                                    <p:set>
                                      <p:cBhvr>
                                        <p:cTn id="59" dur="1" fill="hold">
                                          <p:stCondLst>
                                            <p:cond delay="499"/>
                                          </p:stCondLst>
                                        </p:cTn>
                                        <p:tgtEl>
                                          <p:spTgt spid="55"/>
                                        </p:tgtEl>
                                        <p:attrNameLst>
                                          <p:attrName>style.visibility</p:attrName>
                                        </p:attrNameLst>
                                      </p:cBhvr>
                                      <p:to>
                                        <p:strVal val="hidden"/>
                                      </p:to>
                                    </p:se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up)">
                                      <p:cBhvr>
                                        <p:cTn id="63" dur="50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1" fill="hold" grpId="1" nodeType="clickEffect">
                                  <p:stCondLst>
                                    <p:cond delay="0"/>
                                  </p:stCondLst>
                                  <p:childTnLst>
                                    <p:animEffect transition="out" filter="wipe(up)">
                                      <p:cBhvr>
                                        <p:cTn id="72" dur="500"/>
                                        <p:tgtEl>
                                          <p:spTgt spid="56"/>
                                        </p:tgtEl>
                                      </p:cBhvr>
                                    </p:animEffect>
                                    <p:set>
                                      <p:cBhvr>
                                        <p:cTn id="73" dur="1" fill="hold">
                                          <p:stCondLst>
                                            <p:cond delay="499"/>
                                          </p:stCondLst>
                                        </p:cTn>
                                        <p:tgtEl>
                                          <p:spTgt spid="56"/>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up)">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57"/>
                                        </p:tgtEl>
                                      </p:cBhvr>
                                    </p:animEffect>
                                    <p:set>
                                      <p:cBhvr>
                                        <p:cTn id="82" dur="1" fill="hold">
                                          <p:stCondLst>
                                            <p:cond delay="499"/>
                                          </p:stCondLst>
                                        </p:cTn>
                                        <p:tgtEl>
                                          <p:spTgt spid="57"/>
                                        </p:tgtEl>
                                        <p:attrNameLst>
                                          <p:attrName>style.visibility</p:attrName>
                                        </p:attrNameLst>
                                      </p:cBhvr>
                                      <p:to>
                                        <p:strVal val="hidden"/>
                                      </p:to>
                                    </p:se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up)">
                                      <p:cBhvr>
                                        <p:cTn id="86" dur="500"/>
                                        <p:tgtEl>
                                          <p:spTgt spid="7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wipe(left)">
                                      <p:cBhvr>
                                        <p:cTn id="91" dur="500"/>
                                        <p:tgtEl>
                                          <p:spTgt spid="7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1" fill="hold" grpId="1" nodeType="clickEffect">
                                  <p:stCondLst>
                                    <p:cond delay="0"/>
                                  </p:stCondLst>
                                  <p:childTnLst>
                                    <p:animEffect transition="out" filter="wipe(up)">
                                      <p:cBhvr>
                                        <p:cTn id="95" dur="500"/>
                                        <p:tgtEl>
                                          <p:spTgt spid="74"/>
                                        </p:tgtEl>
                                      </p:cBhvr>
                                    </p:animEffect>
                                    <p:set>
                                      <p:cBhvr>
                                        <p:cTn id="96" dur="1" fill="hold">
                                          <p:stCondLst>
                                            <p:cond delay="499"/>
                                          </p:stCondLst>
                                        </p:cTn>
                                        <p:tgtEl>
                                          <p:spTgt spid="74"/>
                                        </p:tgtEl>
                                        <p:attrNameLst>
                                          <p:attrName>style.visibility</p:attrName>
                                        </p:attrNameLst>
                                      </p:cBhvr>
                                      <p:to>
                                        <p:strVal val="hidden"/>
                                      </p:to>
                                    </p:se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wipe(up)">
                                      <p:cBhvr>
                                        <p:cTn id="100" dur="500"/>
                                        <p:tgtEl>
                                          <p:spTgt spid="7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wipe(left)">
                                      <p:cBhvr>
                                        <p:cTn id="105" dur="500"/>
                                        <p:tgtEl>
                                          <p:spTgt spid="7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1" fill="hold" grpId="1" nodeType="clickEffect">
                                  <p:stCondLst>
                                    <p:cond delay="0"/>
                                  </p:stCondLst>
                                  <p:childTnLst>
                                    <p:animEffect transition="out" filter="wipe(up)">
                                      <p:cBhvr>
                                        <p:cTn id="109" dur="500"/>
                                        <p:tgtEl>
                                          <p:spTgt spid="76"/>
                                        </p:tgtEl>
                                      </p:cBhvr>
                                    </p:animEffect>
                                    <p:set>
                                      <p:cBhvr>
                                        <p:cTn id="110" dur="1" fill="hold">
                                          <p:stCondLst>
                                            <p:cond delay="499"/>
                                          </p:stCondLst>
                                        </p:cTn>
                                        <p:tgtEl>
                                          <p:spTgt spid="76"/>
                                        </p:tgtEl>
                                        <p:attrNameLst>
                                          <p:attrName>style.visibility</p:attrName>
                                        </p:attrNameLst>
                                      </p:cBhvr>
                                      <p:to>
                                        <p:strVal val="hidden"/>
                                      </p:to>
                                    </p:set>
                                  </p:childTnLst>
                                </p:cTn>
                              </p:par>
                            </p:childTnLst>
                          </p:cTn>
                        </p:par>
                        <p:par>
                          <p:cTn id="111" fill="hold">
                            <p:stCondLst>
                              <p:cond delay="500"/>
                            </p:stCondLst>
                            <p:childTnLst>
                              <p:par>
                                <p:cTn id="112" presetID="22" presetClass="entr" presetSubtype="1" fill="hold" grpId="0" nodeType="after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wipe(up)">
                                      <p:cBhvr>
                                        <p:cTn id="114" dur="500"/>
                                        <p:tgtEl>
                                          <p:spTgt spid="7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81"/>
                                        </p:tgtEl>
                                        <p:attrNameLst>
                                          <p:attrName>style.visibility</p:attrName>
                                        </p:attrNameLst>
                                      </p:cBhvr>
                                      <p:to>
                                        <p:strVal val="visible"/>
                                      </p:to>
                                    </p:set>
                                    <p:animEffect transition="in" filter="wipe(left)">
                                      <p:cBhvr>
                                        <p:cTn id="119" dur="500"/>
                                        <p:tgtEl>
                                          <p:spTgt spid="8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xit" presetSubtype="1" fill="hold" grpId="1" nodeType="clickEffect">
                                  <p:stCondLst>
                                    <p:cond delay="0"/>
                                  </p:stCondLst>
                                  <p:childTnLst>
                                    <p:animEffect transition="out" filter="wipe(up)">
                                      <p:cBhvr>
                                        <p:cTn id="123" dur="500"/>
                                        <p:tgtEl>
                                          <p:spTgt spid="78"/>
                                        </p:tgtEl>
                                      </p:cBhvr>
                                    </p:animEffect>
                                    <p:set>
                                      <p:cBhvr>
                                        <p:cTn id="124" dur="1" fill="hold">
                                          <p:stCondLst>
                                            <p:cond delay="499"/>
                                          </p:stCondLst>
                                        </p:cTn>
                                        <p:tgtEl>
                                          <p:spTgt spid="78"/>
                                        </p:tgtEl>
                                        <p:attrNameLst>
                                          <p:attrName>style.visibility</p:attrName>
                                        </p:attrNameLst>
                                      </p:cBhvr>
                                      <p:to>
                                        <p:strVal val="hidden"/>
                                      </p:to>
                                    </p:set>
                                  </p:childTnLst>
                                </p:cTn>
                              </p:par>
                            </p:childTnLst>
                          </p:cTn>
                        </p:par>
                        <p:par>
                          <p:cTn id="125" fill="hold">
                            <p:stCondLst>
                              <p:cond delay="500"/>
                            </p:stCondLst>
                            <p:childTnLst>
                              <p:par>
                                <p:cTn id="126" presetID="22" presetClass="entr" presetSubtype="1" fill="hold" grpId="0" nodeType="after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wipe(up)">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83"/>
                                        </p:tgtEl>
                                        <p:attrNameLst>
                                          <p:attrName>style.visibility</p:attrName>
                                        </p:attrNameLst>
                                      </p:cBhvr>
                                      <p:to>
                                        <p:strVal val="visible"/>
                                      </p:to>
                                    </p:set>
                                    <p:animEffect transition="in" filter="wipe(left)">
                                      <p:cBhvr>
                                        <p:cTn id="133" dur="500"/>
                                        <p:tgtEl>
                                          <p:spTgt spid="8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xit" presetSubtype="1" fill="hold" grpId="1" nodeType="clickEffect">
                                  <p:stCondLst>
                                    <p:cond delay="0"/>
                                  </p:stCondLst>
                                  <p:childTnLst>
                                    <p:animEffect transition="out" filter="wipe(up)">
                                      <p:cBhvr>
                                        <p:cTn id="137" dur="500"/>
                                        <p:tgtEl>
                                          <p:spTgt spid="82"/>
                                        </p:tgtEl>
                                      </p:cBhvr>
                                    </p:animEffect>
                                    <p:set>
                                      <p:cBhvr>
                                        <p:cTn id="138" dur="1" fill="hold">
                                          <p:stCondLst>
                                            <p:cond delay="499"/>
                                          </p:stCondLst>
                                        </p:cTn>
                                        <p:tgtEl>
                                          <p:spTgt spid="82"/>
                                        </p:tgtEl>
                                        <p:attrNameLst>
                                          <p:attrName>style.visibility</p:attrName>
                                        </p:attrNameLst>
                                      </p:cBhvr>
                                      <p:to>
                                        <p:strVal val="hidden"/>
                                      </p:to>
                                    </p:set>
                                  </p:childTnLst>
                                </p:cTn>
                              </p:par>
                            </p:childTnLst>
                          </p:cTn>
                        </p:par>
                        <p:par>
                          <p:cTn id="139" fill="hold">
                            <p:stCondLst>
                              <p:cond delay="500"/>
                            </p:stCondLst>
                            <p:childTnLst>
                              <p:par>
                                <p:cTn id="140" presetID="22" presetClass="entr" presetSubtype="1" fill="hold" grpId="0" nodeType="afterEffect">
                                  <p:stCondLst>
                                    <p:cond delay="0"/>
                                  </p:stCondLst>
                                  <p:childTnLst>
                                    <p:set>
                                      <p:cBhvr>
                                        <p:cTn id="141" dur="1" fill="hold">
                                          <p:stCondLst>
                                            <p:cond delay="0"/>
                                          </p:stCondLst>
                                        </p:cTn>
                                        <p:tgtEl>
                                          <p:spTgt spid="84"/>
                                        </p:tgtEl>
                                        <p:attrNameLst>
                                          <p:attrName>style.visibility</p:attrName>
                                        </p:attrNameLst>
                                      </p:cBhvr>
                                      <p:to>
                                        <p:strVal val="visible"/>
                                      </p:to>
                                    </p:set>
                                    <p:animEffect transition="in" filter="wipe(up)">
                                      <p:cBhvr>
                                        <p:cTn id="142" dur="500"/>
                                        <p:tgtEl>
                                          <p:spTgt spid="8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xit" presetSubtype="1" fill="hold" grpId="1" nodeType="clickEffect">
                                  <p:stCondLst>
                                    <p:cond delay="0"/>
                                  </p:stCondLst>
                                  <p:childTnLst>
                                    <p:animEffect transition="out" filter="wipe(up)">
                                      <p:cBhvr>
                                        <p:cTn id="146" dur="500"/>
                                        <p:tgtEl>
                                          <p:spTgt spid="84"/>
                                        </p:tgtEl>
                                      </p:cBhvr>
                                    </p:animEffect>
                                    <p:set>
                                      <p:cBhvr>
                                        <p:cTn id="147" dur="1" fill="hold">
                                          <p:stCondLst>
                                            <p:cond delay="499"/>
                                          </p:stCondLst>
                                        </p:cTn>
                                        <p:tgtEl>
                                          <p:spTgt spid="84"/>
                                        </p:tgtEl>
                                        <p:attrNameLst>
                                          <p:attrName>style.visibility</p:attrName>
                                        </p:attrNameLst>
                                      </p:cBhvr>
                                      <p:to>
                                        <p:strVal val="hidden"/>
                                      </p:to>
                                    </p:set>
                                  </p:childTnLst>
                                </p:cTn>
                              </p:par>
                            </p:childTnLst>
                          </p:cTn>
                        </p:par>
                        <p:par>
                          <p:cTn id="148" fill="hold">
                            <p:stCondLst>
                              <p:cond delay="500"/>
                            </p:stCondLst>
                            <p:childTnLst>
                              <p:par>
                                <p:cTn id="149" presetID="22" presetClass="entr" presetSubtype="1" fill="hold" grpId="0"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wipe(up)">
                                      <p:cBhvr>
                                        <p:cTn id="151" dur="500"/>
                                        <p:tgtEl>
                                          <p:spTgt spid="8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wipe(left)">
                                      <p:cBhvr>
                                        <p:cTn id="156" dur="500"/>
                                        <p:tgtEl>
                                          <p:spTgt spid="8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xit" presetSubtype="1" fill="hold" grpId="1" nodeType="clickEffect">
                                  <p:stCondLst>
                                    <p:cond delay="0"/>
                                  </p:stCondLst>
                                  <p:childTnLst>
                                    <p:animEffect transition="out" filter="wipe(up)">
                                      <p:cBhvr>
                                        <p:cTn id="160" dur="500"/>
                                        <p:tgtEl>
                                          <p:spTgt spid="85"/>
                                        </p:tgtEl>
                                      </p:cBhvr>
                                    </p:animEffect>
                                    <p:set>
                                      <p:cBhvr>
                                        <p:cTn id="161" dur="1" fill="hold">
                                          <p:stCondLst>
                                            <p:cond delay="499"/>
                                          </p:stCondLst>
                                        </p:cTn>
                                        <p:tgtEl>
                                          <p:spTgt spid="85"/>
                                        </p:tgtEl>
                                        <p:attrNameLst>
                                          <p:attrName>style.visibility</p:attrName>
                                        </p:attrNameLst>
                                      </p:cBhvr>
                                      <p:to>
                                        <p:strVal val="hidden"/>
                                      </p:to>
                                    </p:set>
                                  </p:childTnLst>
                                </p:cTn>
                              </p:par>
                            </p:childTnLst>
                          </p:cTn>
                        </p:par>
                        <p:par>
                          <p:cTn id="162" fill="hold">
                            <p:stCondLst>
                              <p:cond delay="500"/>
                            </p:stCondLst>
                            <p:childTnLst>
                              <p:par>
                                <p:cTn id="163" presetID="22" presetClass="entr" presetSubtype="1" fill="hold" grpId="0" nodeType="afterEffect">
                                  <p:stCondLst>
                                    <p:cond delay="0"/>
                                  </p:stCondLst>
                                  <p:childTnLst>
                                    <p:set>
                                      <p:cBhvr>
                                        <p:cTn id="164" dur="1" fill="hold">
                                          <p:stCondLst>
                                            <p:cond delay="0"/>
                                          </p:stCondLst>
                                        </p:cTn>
                                        <p:tgtEl>
                                          <p:spTgt spid="87"/>
                                        </p:tgtEl>
                                        <p:attrNameLst>
                                          <p:attrName>style.visibility</p:attrName>
                                        </p:attrNameLst>
                                      </p:cBhvr>
                                      <p:to>
                                        <p:strVal val="visible"/>
                                      </p:to>
                                    </p:set>
                                    <p:animEffect transition="in" filter="wipe(up)">
                                      <p:cBhvr>
                                        <p:cTn id="165" dur="500"/>
                                        <p:tgtEl>
                                          <p:spTgt spid="87"/>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xit" presetSubtype="1" fill="hold" grpId="1" nodeType="clickEffect">
                                  <p:stCondLst>
                                    <p:cond delay="0"/>
                                  </p:stCondLst>
                                  <p:childTnLst>
                                    <p:animEffect transition="out" filter="wipe(up)">
                                      <p:cBhvr>
                                        <p:cTn id="169" dur="500"/>
                                        <p:tgtEl>
                                          <p:spTgt spid="87"/>
                                        </p:tgtEl>
                                      </p:cBhvr>
                                    </p:animEffect>
                                    <p:set>
                                      <p:cBhvr>
                                        <p:cTn id="170" dur="1" fill="hold">
                                          <p:stCondLst>
                                            <p:cond delay="499"/>
                                          </p:stCondLst>
                                        </p:cTn>
                                        <p:tgtEl>
                                          <p:spTgt spid="87"/>
                                        </p:tgtEl>
                                        <p:attrNameLst>
                                          <p:attrName>style.visibility</p:attrName>
                                        </p:attrNameLst>
                                      </p:cBhvr>
                                      <p:to>
                                        <p:strVal val="hidden"/>
                                      </p:to>
                                    </p:set>
                                  </p:childTnLst>
                                </p:cTn>
                              </p:par>
                            </p:childTnLst>
                          </p:cTn>
                        </p:par>
                        <p:par>
                          <p:cTn id="171" fill="hold">
                            <p:stCondLst>
                              <p:cond delay="500"/>
                            </p:stCondLst>
                            <p:childTnLst>
                              <p:par>
                                <p:cTn id="172" presetID="22" presetClass="entr" presetSubtype="1" fill="hold" grpId="0" nodeType="after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wipe(up)">
                                      <p:cBhvr>
                                        <p:cTn id="174" dur="500"/>
                                        <p:tgtEl>
                                          <p:spTgt spid="88"/>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xit" presetSubtype="1" fill="hold" grpId="1" nodeType="clickEffect">
                                  <p:stCondLst>
                                    <p:cond delay="0"/>
                                  </p:stCondLst>
                                  <p:childTnLst>
                                    <p:animEffect transition="out" filter="wipe(up)">
                                      <p:cBhvr>
                                        <p:cTn id="178" dur="500"/>
                                        <p:tgtEl>
                                          <p:spTgt spid="88"/>
                                        </p:tgtEl>
                                      </p:cBhvr>
                                    </p:animEffect>
                                    <p:set>
                                      <p:cBhvr>
                                        <p:cTn id="179"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1" grpId="0"/>
      <p:bldP spid="49" grpId="0"/>
      <p:bldP spid="51" grpId="0"/>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74" grpId="0" animBg="1"/>
      <p:bldP spid="74" grpId="1" animBg="1"/>
      <p:bldP spid="75" grpId="0"/>
      <p:bldP spid="76" grpId="0" animBg="1"/>
      <p:bldP spid="76" grpId="1" animBg="1"/>
      <p:bldP spid="77" grpId="0"/>
      <p:bldP spid="78" grpId="0" animBg="1"/>
      <p:bldP spid="78" grpId="1" animBg="1"/>
      <p:bldP spid="81" grpId="0"/>
      <p:bldP spid="82" grpId="0" animBg="1"/>
      <p:bldP spid="82" grpId="1" animBg="1"/>
      <p:bldP spid="83" grpId="0"/>
      <p:bldP spid="84" grpId="0" animBg="1"/>
      <p:bldP spid="84" grpId="1" animBg="1"/>
      <p:bldP spid="85" grpId="0" animBg="1"/>
      <p:bldP spid="85" grpId="1" animBg="1"/>
      <p:bldP spid="86" grpId="0"/>
      <p:bldP spid="87" grpId="0" animBg="1"/>
      <p:bldP spid="87" grpId="1" animBg="1"/>
      <p:bldP spid="88" grpId="0" animBg="1"/>
      <p:bldP spid="8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sp>
        <p:nvSpPr>
          <p:cNvPr id="36" name="文本框 35">
            <a:extLst>
              <a:ext uri="{FF2B5EF4-FFF2-40B4-BE49-F238E27FC236}">
                <a16:creationId xmlns:a16="http://schemas.microsoft.com/office/drawing/2014/main" id="{44FBC7B5-25EB-4AA0-AB58-06520D6E3954}"/>
              </a:ext>
            </a:extLst>
          </p:cNvPr>
          <p:cNvSpPr txBox="1"/>
          <p:nvPr/>
        </p:nvSpPr>
        <p:spPr>
          <a:xfrm>
            <a:off x="35496" y="673674"/>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grpSp>
        <p:nvGrpSpPr>
          <p:cNvPr id="2" name="组合 1">
            <a:extLst>
              <a:ext uri="{FF2B5EF4-FFF2-40B4-BE49-F238E27FC236}">
                <a16:creationId xmlns:a16="http://schemas.microsoft.com/office/drawing/2014/main" id="{B0E8AEF1-09B5-45BD-98EC-7C94666EFAC5}"/>
              </a:ext>
            </a:extLst>
          </p:cNvPr>
          <p:cNvGrpSpPr/>
          <p:nvPr/>
        </p:nvGrpSpPr>
        <p:grpSpPr>
          <a:xfrm>
            <a:off x="395536" y="1340768"/>
            <a:ext cx="4392488" cy="3693320"/>
            <a:chOff x="3779912" y="1285016"/>
            <a:chExt cx="4392488" cy="3693320"/>
          </a:xfrm>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41072E1-546F-4F45-99B1-4CF31836830D}"/>
                    </a:ext>
                  </a:extLst>
                </p:cNvPr>
                <p:cNvSpPr txBox="1"/>
                <p:nvPr/>
              </p:nvSpPr>
              <p:spPr>
                <a:xfrm>
                  <a:off x="3779912" y="165434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𝑏</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={112}</m:t>
                        </m:r>
                      </m:oMath>
                    </m:oMathPara>
                  </a14:m>
                  <a:endParaRPr lang="zh-CN" altLang="en-US" dirty="0"/>
                </a:p>
              </p:txBody>
            </p:sp>
          </mc:Choice>
          <mc:Fallback xmlns="">
            <p:sp>
              <p:nvSpPr>
                <p:cNvPr id="35" name="文本框 34">
                  <a:extLst>
                    <a:ext uri="{FF2B5EF4-FFF2-40B4-BE49-F238E27FC236}">
                      <a16:creationId xmlns:a16="http://schemas.microsoft.com/office/drawing/2014/main" id="{A41072E1-546F-4F45-99B1-4CF31836830D}"/>
                    </a:ext>
                  </a:extLst>
                </p:cNvPr>
                <p:cNvSpPr txBox="1">
                  <a:spLocks noRot="1" noChangeAspect="1" noMove="1" noResize="1" noEditPoints="1" noAdjustHandles="1" noChangeArrowheads="1" noChangeShapeType="1" noTextEdit="1"/>
                </p:cNvSpPr>
                <p:nvPr/>
              </p:nvSpPr>
              <p:spPr>
                <a:xfrm>
                  <a:off x="3779912" y="1654348"/>
                  <a:ext cx="4392488" cy="369332"/>
                </a:xfrm>
                <a:prstGeom prst="rect">
                  <a:avLst/>
                </a:prstGeom>
                <a:blipFill>
                  <a:blip r:embed="rId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AB189B6-8291-4D0B-881E-513BD8E7C842}"/>
                    </a:ext>
                  </a:extLst>
                </p:cNvPr>
                <p:cNvSpPr txBox="1"/>
                <p:nvPr/>
              </p:nvSpPr>
              <p:spPr>
                <a:xfrm>
                  <a:off x="3779912" y="202368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𝑖</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={105,106,108}</m:t>
                        </m:r>
                      </m:oMath>
                    </m:oMathPara>
                  </a14:m>
                  <a:endParaRPr lang="zh-CN" altLang="en-US" dirty="0"/>
                </a:p>
              </p:txBody>
            </p:sp>
          </mc:Choice>
          <mc:Fallback xmlns="">
            <p:sp>
              <p:nvSpPr>
                <p:cNvPr id="38" name="文本框 37">
                  <a:extLst>
                    <a:ext uri="{FF2B5EF4-FFF2-40B4-BE49-F238E27FC236}">
                      <a16:creationId xmlns:a16="http://schemas.microsoft.com/office/drawing/2014/main" id="{9AB189B6-8291-4D0B-881E-513BD8E7C842}"/>
                    </a:ext>
                  </a:extLst>
                </p:cNvPr>
                <p:cNvSpPr txBox="1">
                  <a:spLocks noRot="1" noChangeAspect="1" noMove="1" noResize="1" noEditPoints="1" noAdjustHandles="1" noChangeArrowheads="1" noChangeShapeType="1" noTextEdit="1"/>
                </p:cNvSpPr>
                <p:nvPr/>
              </p:nvSpPr>
              <p:spPr>
                <a:xfrm>
                  <a:off x="3779912" y="2023680"/>
                  <a:ext cx="4392488" cy="369332"/>
                </a:xfrm>
                <a:prstGeom prst="rect">
                  <a:avLst/>
                </a:prstGeom>
                <a:blipFill>
                  <a:blip r:embed="rId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563BEF4-3C13-472D-9A6C-AA1377D164EA}"/>
                    </a:ext>
                  </a:extLst>
                </p:cNvPr>
                <p:cNvSpPr txBox="1"/>
                <p:nvPr/>
              </p:nvSpPr>
              <p:spPr>
                <a:xfrm>
                  <a:off x="3779912" y="239301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103,</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={106,111,112}</m:t>
                        </m:r>
                      </m:oMath>
                    </m:oMathPara>
                  </a14:m>
                  <a:endParaRPr lang="zh-CN" altLang="en-US" dirty="0"/>
                </a:p>
              </p:txBody>
            </p:sp>
          </mc:Choice>
          <mc:Fallback xmlns="">
            <p:sp>
              <p:nvSpPr>
                <p:cNvPr id="41" name="文本框 40">
                  <a:extLst>
                    <a:ext uri="{FF2B5EF4-FFF2-40B4-BE49-F238E27FC236}">
                      <a16:creationId xmlns:a16="http://schemas.microsoft.com/office/drawing/2014/main" id="{C563BEF4-3C13-472D-9A6C-AA1377D164EA}"/>
                    </a:ext>
                  </a:extLst>
                </p:cNvPr>
                <p:cNvSpPr txBox="1">
                  <a:spLocks noRot="1" noChangeAspect="1" noMove="1" noResize="1" noEditPoints="1" noAdjustHandles="1" noChangeArrowheads="1" noChangeShapeType="1" noTextEdit="1"/>
                </p:cNvSpPr>
                <p:nvPr/>
              </p:nvSpPr>
              <p:spPr>
                <a:xfrm>
                  <a:off x="3779912" y="2393012"/>
                  <a:ext cx="4392488"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EA87164-FC5A-4879-8122-1D18DAEB7D14}"/>
                    </a:ext>
                  </a:extLst>
                </p:cNvPr>
                <p:cNvSpPr txBox="1"/>
                <p:nvPr/>
              </p:nvSpPr>
              <p:spPr>
                <a:xfrm>
                  <a:off x="3779912" y="276234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m:t>
                        </m:r>
                      </m:oMath>
                    </m:oMathPara>
                  </a14:m>
                  <a:endParaRPr lang="zh-CN" altLang="en-US" dirty="0"/>
                </a:p>
              </p:txBody>
            </p:sp>
          </mc:Choice>
          <mc:Fallback xmlns="">
            <p:sp>
              <p:nvSpPr>
                <p:cNvPr id="49" name="文本框 48">
                  <a:extLst>
                    <a:ext uri="{FF2B5EF4-FFF2-40B4-BE49-F238E27FC236}">
                      <a16:creationId xmlns:a16="http://schemas.microsoft.com/office/drawing/2014/main" id="{0EA87164-FC5A-4879-8122-1D18DAEB7D14}"/>
                    </a:ext>
                  </a:extLst>
                </p:cNvPr>
                <p:cNvSpPr txBox="1">
                  <a:spLocks noRot="1" noChangeAspect="1" noMove="1" noResize="1" noEditPoints="1" noAdjustHandles="1" noChangeArrowheads="1" noChangeShapeType="1" noTextEdit="1"/>
                </p:cNvSpPr>
                <p:nvPr/>
              </p:nvSpPr>
              <p:spPr>
                <a:xfrm>
                  <a:off x="3779912" y="2762344"/>
                  <a:ext cx="4392488" cy="369332"/>
                </a:xfrm>
                <a:prstGeom prst="rect">
                  <a:avLst/>
                </a:prstGeom>
                <a:blipFill>
                  <a:blip r:embed="rId6"/>
                  <a:stretch>
                    <a:fillRect b="-14754"/>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40FA2607-9A50-4B06-AE4D-0F0CCCCFD8B2}"/>
                </a:ext>
              </a:extLst>
            </p:cNvPr>
            <p:cNvSpPr txBox="1"/>
            <p:nvPr/>
          </p:nvSpPr>
          <p:spPr>
            <a:xfrm>
              <a:off x="3779912" y="1285016"/>
              <a:ext cx="1905763"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DU</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链</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B1BB5F6-473B-42E1-AC2A-E30824DA21FD}"/>
                    </a:ext>
                  </a:extLst>
                </p:cNvPr>
                <p:cNvSpPr txBox="1"/>
                <p:nvPr/>
              </p:nvSpPr>
              <p:spPr>
                <a:xfrm>
                  <a:off x="3779912" y="3131676"/>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6</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oMath>
                    </m:oMathPara>
                  </a14:m>
                  <a:endParaRPr lang="zh-CN" altLang="en-US" dirty="0"/>
                </a:p>
              </p:txBody>
            </p:sp>
          </mc:Choice>
          <mc:Fallback xmlns="">
            <p:sp>
              <p:nvSpPr>
                <p:cNvPr id="75" name="文本框 74">
                  <a:extLst>
                    <a:ext uri="{FF2B5EF4-FFF2-40B4-BE49-F238E27FC236}">
                      <a16:creationId xmlns:a16="http://schemas.microsoft.com/office/drawing/2014/main" id="{1B1BB5F6-473B-42E1-AC2A-E30824DA21FD}"/>
                    </a:ext>
                  </a:extLst>
                </p:cNvPr>
                <p:cNvSpPr txBox="1">
                  <a:spLocks noRot="1" noChangeAspect="1" noMove="1" noResize="1" noEditPoints="1" noAdjustHandles="1" noChangeArrowheads="1" noChangeShapeType="1" noTextEdit="1"/>
                </p:cNvSpPr>
                <p:nvPr/>
              </p:nvSpPr>
              <p:spPr>
                <a:xfrm>
                  <a:off x="3779912" y="3131676"/>
                  <a:ext cx="4392488"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91DEEB7-BF3C-4AB1-8594-6EA60C70865F}"/>
                    </a:ext>
                  </a:extLst>
                </p:cNvPr>
                <p:cNvSpPr txBox="1"/>
                <p:nvPr/>
              </p:nvSpPr>
              <p:spPr>
                <a:xfrm>
                  <a:off x="3779912" y="3501008"/>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107,</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={106,111,112}</m:t>
                        </m:r>
                      </m:oMath>
                    </m:oMathPara>
                  </a14:m>
                  <a:endParaRPr lang="zh-CN" altLang="en-US" dirty="0"/>
                </a:p>
              </p:txBody>
            </p:sp>
          </mc:Choice>
          <mc:Fallback xmlns="">
            <p:sp>
              <p:nvSpPr>
                <p:cNvPr id="77" name="文本框 76">
                  <a:extLst>
                    <a:ext uri="{FF2B5EF4-FFF2-40B4-BE49-F238E27FC236}">
                      <a16:creationId xmlns:a16="http://schemas.microsoft.com/office/drawing/2014/main" id="{C91DEEB7-BF3C-4AB1-8594-6EA60C70865F}"/>
                    </a:ext>
                  </a:extLst>
                </p:cNvPr>
                <p:cNvSpPr txBox="1">
                  <a:spLocks noRot="1" noChangeAspect="1" noMove="1" noResize="1" noEditPoints="1" noAdjustHandles="1" noChangeArrowheads="1" noChangeShapeType="1" noTextEdit="1"/>
                </p:cNvSpPr>
                <p:nvPr/>
              </p:nvSpPr>
              <p:spPr>
                <a:xfrm>
                  <a:off x="3779912" y="3501008"/>
                  <a:ext cx="4392488"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91B50913-57DF-47B1-B789-419F95ACB79D}"/>
                    </a:ext>
                  </a:extLst>
                </p:cNvPr>
                <p:cNvSpPr txBox="1"/>
                <p:nvPr/>
              </p:nvSpPr>
              <p:spPr>
                <a:xfrm>
                  <a:off x="3779912" y="3870340"/>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108,$2</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oMath>
                    </m:oMathPara>
                  </a14:m>
                  <a:endParaRPr lang="zh-CN" altLang="en-US" dirty="0"/>
                </a:p>
              </p:txBody>
            </p:sp>
          </mc:Choice>
          <mc:Fallback xmlns="">
            <p:sp>
              <p:nvSpPr>
                <p:cNvPr id="81" name="文本框 80">
                  <a:extLst>
                    <a:ext uri="{FF2B5EF4-FFF2-40B4-BE49-F238E27FC236}">
                      <a16:creationId xmlns:a16="http://schemas.microsoft.com/office/drawing/2014/main" id="{91B50913-57DF-47B1-B789-419F95ACB79D}"/>
                    </a:ext>
                  </a:extLst>
                </p:cNvPr>
                <p:cNvSpPr txBox="1">
                  <a:spLocks noRot="1" noChangeAspect="1" noMove="1" noResize="1" noEditPoints="1" noAdjustHandles="1" noChangeArrowheads="1" noChangeShapeType="1" noTextEdit="1"/>
                </p:cNvSpPr>
                <p:nvPr/>
              </p:nvSpPr>
              <p:spPr>
                <a:xfrm>
                  <a:off x="3779912" y="3870340"/>
                  <a:ext cx="4392488" cy="369332"/>
                </a:xfrm>
                <a:prstGeom prst="rect">
                  <a:avLst/>
                </a:prstGeom>
                <a:blipFill>
                  <a:blip r:embed="rId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E612909-24FB-4E38-9FB7-2E8D6F06B16A}"/>
                    </a:ext>
                  </a:extLst>
                </p:cNvPr>
                <p:cNvSpPr txBox="1"/>
                <p:nvPr/>
              </p:nvSpPr>
              <p:spPr>
                <a:xfrm>
                  <a:off x="3779912" y="4239672"/>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109,</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𝑖</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={105,106,108}</m:t>
                        </m:r>
                      </m:oMath>
                    </m:oMathPara>
                  </a14:m>
                  <a:endParaRPr lang="zh-CN" altLang="en-US" dirty="0"/>
                </a:p>
              </p:txBody>
            </p:sp>
          </mc:Choice>
          <mc:Fallback xmlns="">
            <p:sp>
              <p:nvSpPr>
                <p:cNvPr id="83" name="文本框 82">
                  <a:extLst>
                    <a:ext uri="{FF2B5EF4-FFF2-40B4-BE49-F238E27FC236}">
                      <a16:creationId xmlns:a16="http://schemas.microsoft.com/office/drawing/2014/main" id="{0E612909-24FB-4E38-9FB7-2E8D6F06B16A}"/>
                    </a:ext>
                  </a:extLst>
                </p:cNvPr>
                <p:cNvSpPr txBox="1">
                  <a:spLocks noRot="1" noChangeAspect="1" noMove="1" noResize="1" noEditPoints="1" noAdjustHandles="1" noChangeArrowheads="1" noChangeShapeType="1" noTextEdit="1"/>
                </p:cNvSpPr>
                <p:nvPr/>
              </p:nvSpPr>
              <p:spPr>
                <a:xfrm>
                  <a:off x="3779912" y="4239672"/>
                  <a:ext cx="4392488" cy="369332"/>
                </a:xfrm>
                <a:prstGeom prst="rect">
                  <a:avLst/>
                </a:prstGeom>
                <a:blipFill>
                  <a:blip r:embed="rId1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E659C45-8FAE-43F9-B4CA-765393BA9399}"/>
                    </a:ext>
                  </a:extLst>
                </p:cNvPr>
                <p:cNvSpPr txBox="1"/>
                <p:nvPr/>
              </p:nvSpPr>
              <p:spPr>
                <a:xfrm>
                  <a:off x="3779912" y="4609004"/>
                  <a:ext cx="439248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𝑑𝑢</m:t>
                        </m:r>
                        <m:d>
                          <m:d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𝑎</m:t>
                            </m:r>
                          </m:e>
                        </m:d>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={105}</m:t>
                        </m:r>
                      </m:oMath>
                    </m:oMathPara>
                  </a14:m>
                  <a:endParaRPr lang="zh-CN" altLang="en-US" dirty="0"/>
                </a:p>
              </p:txBody>
            </p:sp>
          </mc:Choice>
          <mc:Fallback xmlns="">
            <p:sp>
              <p:nvSpPr>
                <p:cNvPr id="86" name="文本框 85">
                  <a:extLst>
                    <a:ext uri="{FF2B5EF4-FFF2-40B4-BE49-F238E27FC236}">
                      <a16:creationId xmlns:a16="http://schemas.microsoft.com/office/drawing/2014/main" id="{4E659C45-8FAE-43F9-B4CA-765393BA9399}"/>
                    </a:ext>
                  </a:extLst>
                </p:cNvPr>
                <p:cNvSpPr txBox="1">
                  <a:spLocks noRot="1" noChangeAspect="1" noMove="1" noResize="1" noEditPoints="1" noAdjustHandles="1" noChangeArrowheads="1" noChangeShapeType="1" noTextEdit="1"/>
                </p:cNvSpPr>
                <p:nvPr/>
              </p:nvSpPr>
              <p:spPr>
                <a:xfrm>
                  <a:off x="3779912" y="4609004"/>
                  <a:ext cx="4392488" cy="369332"/>
                </a:xfrm>
                <a:prstGeom prst="rect">
                  <a:avLst/>
                </a:prstGeom>
                <a:blipFill>
                  <a:blip r:embed="rId11"/>
                  <a:stretch>
                    <a:fillRect b="-14754"/>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02B8D0F6-7114-4EF7-A439-732100F6A14F}"/>
              </a:ext>
            </a:extLst>
          </p:cNvPr>
          <p:cNvGrpSpPr/>
          <p:nvPr/>
        </p:nvGrpSpPr>
        <p:grpSpPr>
          <a:xfrm>
            <a:off x="4211960" y="1338608"/>
            <a:ext cx="4752528" cy="3693320"/>
            <a:chOff x="3707904" y="1296607"/>
            <a:chExt cx="4752528" cy="3693320"/>
          </a:xfrm>
        </p:grpSpPr>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DD7A617-A7A1-4F41-AE09-487CBBC68556}"/>
                    </a:ext>
                  </a:extLst>
                </p:cNvPr>
                <p:cNvSpPr txBox="1"/>
                <p:nvPr/>
              </p:nvSpPr>
              <p:spPr>
                <a:xfrm>
                  <a:off x="3707904" y="1665939"/>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112</m:t>
                            </m:r>
                          </m:e>
                        </m:d>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9" name="文本框 58">
                  <a:extLst>
                    <a:ext uri="{FF2B5EF4-FFF2-40B4-BE49-F238E27FC236}">
                      <a16:creationId xmlns:a16="http://schemas.microsoft.com/office/drawing/2014/main" id="{CDD7A617-A7A1-4F41-AE09-487CBBC68556}"/>
                    </a:ext>
                  </a:extLst>
                </p:cNvPr>
                <p:cNvSpPr txBox="1">
                  <a:spLocks noRot="1" noChangeAspect="1" noMove="1" noResize="1" noEditPoints="1" noAdjustHandles="1" noChangeArrowheads="1" noChangeShapeType="1" noTextEdit="1"/>
                </p:cNvSpPr>
                <p:nvPr/>
              </p:nvSpPr>
              <p:spPr>
                <a:xfrm>
                  <a:off x="3707904" y="1665939"/>
                  <a:ext cx="4752528" cy="369332"/>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7DC95DA-2B68-48AA-9A12-1D450C642F0E}"/>
                    </a:ext>
                  </a:extLst>
                </p:cNvPr>
                <p:cNvSpPr txBox="1"/>
                <p:nvPr/>
              </p:nvSpPr>
              <p:spPr>
                <a:xfrm>
                  <a:off x="3707904" y="2035271"/>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[2]=(</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2</m:t>
                            </m:r>
                          </m:e>
                        </m:d>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105,106,108</m:t>
                            </m:r>
                          </m:e>
                        </m:d>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0" name="文本框 59">
                  <a:extLst>
                    <a:ext uri="{FF2B5EF4-FFF2-40B4-BE49-F238E27FC236}">
                      <a16:creationId xmlns:a16="http://schemas.microsoft.com/office/drawing/2014/main" id="{97DC95DA-2B68-48AA-9A12-1D450C642F0E}"/>
                    </a:ext>
                  </a:extLst>
                </p:cNvPr>
                <p:cNvSpPr txBox="1">
                  <a:spLocks noRot="1" noChangeAspect="1" noMove="1" noResize="1" noEditPoints="1" noAdjustHandles="1" noChangeArrowheads="1" noChangeShapeType="1" noTextEdit="1"/>
                </p:cNvSpPr>
                <p:nvPr/>
              </p:nvSpPr>
              <p:spPr>
                <a:xfrm>
                  <a:off x="3707904" y="2035271"/>
                  <a:ext cx="4752528" cy="369332"/>
                </a:xfrm>
                <a:prstGeom prst="rect">
                  <a:avLst/>
                </a:prstGeom>
                <a:blipFill>
                  <a:blip r:embed="rId1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CC70A87-6E1C-4172-89C3-9ED628451628}"/>
                    </a:ext>
                  </a:extLst>
                </p:cNvPr>
                <p:cNvSpPr txBox="1"/>
                <p:nvPr/>
              </p:nvSpPr>
              <p:spPr>
                <a:xfrm>
                  <a:off x="3707904" y="2404603"/>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3</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,{106,111,112},</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1" name="文本框 60">
                  <a:extLst>
                    <a:ext uri="{FF2B5EF4-FFF2-40B4-BE49-F238E27FC236}">
                      <a16:creationId xmlns:a16="http://schemas.microsoft.com/office/drawing/2014/main" id="{6CC70A87-6E1C-4172-89C3-9ED628451628}"/>
                    </a:ext>
                  </a:extLst>
                </p:cNvPr>
                <p:cNvSpPr txBox="1">
                  <a:spLocks noRot="1" noChangeAspect="1" noMove="1" noResize="1" noEditPoints="1" noAdjustHandles="1" noChangeArrowheads="1" noChangeShapeType="1" noTextEdit="1"/>
                </p:cNvSpPr>
                <p:nvPr/>
              </p:nvSpPr>
              <p:spPr>
                <a:xfrm>
                  <a:off x="3707904" y="2404603"/>
                  <a:ext cx="4752528"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731E675-4FE7-419F-8C6E-1772DAC0D7ED}"/>
                    </a:ext>
                  </a:extLst>
                </p:cNvPr>
                <p:cNvSpPr txBox="1"/>
                <p:nvPr/>
              </p:nvSpPr>
              <p:spPr>
                <a:xfrm>
                  <a:off x="3707904" y="2773935"/>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4</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2" name="文本框 61">
                  <a:extLst>
                    <a:ext uri="{FF2B5EF4-FFF2-40B4-BE49-F238E27FC236}">
                      <a16:creationId xmlns:a16="http://schemas.microsoft.com/office/drawing/2014/main" id="{0731E675-4FE7-419F-8C6E-1772DAC0D7ED}"/>
                    </a:ext>
                  </a:extLst>
                </p:cNvPr>
                <p:cNvSpPr txBox="1">
                  <a:spLocks noRot="1" noChangeAspect="1" noMove="1" noResize="1" noEditPoints="1" noAdjustHandles="1" noChangeArrowheads="1" noChangeShapeType="1" noTextEdit="1"/>
                </p:cNvSpPr>
                <p:nvPr/>
              </p:nvSpPr>
              <p:spPr>
                <a:xfrm>
                  <a:off x="3707904" y="2773935"/>
                  <a:ext cx="4752528" cy="369332"/>
                </a:xfrm>
                <a:prstGeom prst="rect">
                  <a:avLst/>
                </a:prstGeom>
                <a:blipFill>
                  <a:blip r:embed="rId15"/>
                  <a:stretch>
                    <a:fillRect b="-14754"/>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FB3F2407-7E7A-43BA-9748-445D404FB68C}"/>
                </a:ext>
              </a:extLst>
            </p:cNvPr>
            <p:cNvSpPr txBox="1"/>
            <p:nvPr/>
          </p:nvSpPr>
          <p:spPr>
            <a:xfrm>
              <a:off x="3707904" y="1296607"/>
              <a:ext cx="2259399"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）初始化网</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2A03CAA-EC72-4E50-B9BC-F050BDED4FB5}"/>
                    </a:ext>
                  </a:extLst>
                </p:cNvPr>
                <p:cNvSpPr txBox="1"/>
                <p:nvPr/>
              </p:nvSpPr>
              <p:spPr>
                <a:xfrm>
                  <a:off x="3707904" y="3143267"/>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[5]=($1,</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6</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7</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4" name="文本框 63">
                  <a:extLst>
                    <a:ext uri="{FF2B5EF4-FFF2-40B4-BE49-F238E27FC236}">
                      <a16:creationId xmlns:a16="http://schemas.microsoft.com/office/drawing/2014/main" id="{32A03CAA-EC72-4E50-B9BC-F050BDED4FB5}"/>
                    </a:ext>
                  </a:extLst>
                </p:cNvPr>
                <p:cNvSpPr txBox="1">
                  <a:spLocks noRot="1" noChangeAspect="1" noMove="1" noResize="1" noEditPoints="1" noAdjustHandles="1" noChangeArrowheads="1" noChangeShapeType="1" noTextEdit="1"/>
                </p:cNvSpPr>
                <p:nvPr/>
              </p:nvSpPr>
              <p:spPr>
                <a:xfrm>
                  <a:off x="3707904" y="3143267"/>
                  <a:ext cx="4752528" cy="369332"/>
                </a:xfrm>
                <a:prstGeom prst="rect">
                  <a:avLst/>
                </a:prstGeom>
                <a:blipFill>
                  <a:blip r:embed="rId1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ABA47C61-7BA2-4036-9C31-F83B90BA1AF5}"/>
                    </a:ext>
                  </a:extLst>
                </p:cNvPr>
                <p:cNvSpPr txBox="1"/>
                <p:nvPr/>
              </p:nvSpPr>
              <p:spPr>
                <a:xfrm>
                  <a:off x="3707904" y="3512599"/>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[6]=(</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7</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,{106,111,112},</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ABA47C61-7BA2-4036-9C31-F83B90BA1AF5}"/>
                    </a:ext>
                  </a:extLst>
                </p:cNvPr>
                <p:cNvSpPr txBox="1">
                  <a:spLocks noRot="1" noChangeAspect="1" noMove="1" noResize="1" noEditPoints="1" noAdjustHandles="1" noChangeArrowheads="1" noChangeShapeType="1" noTextEdit="1"/>
                </p:cNvSpPr>
                <p:nvPr/>
              </p:nvSpPr>
              <p:spPr>
                <a:xfrm>
                  <a:off x="3707904" y="3512599"/>
                  <a:ext cx="4752528" cy="369332"/>
                </a:xfrm>
                <a:prstGeom prst="rect">
                  <a:avLst/>
                </a:prstGeom>
                <a:blipFill>
                  <a:blip r:embed="rId1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C1B810B-27D2-483A-BDC8-39C086CCD5E2}"/>
                    </a:ext>
                  </a:extLst>
                </p:cNvPr>
                <p:cNvSpPr txBox="1"/>
                <p:nvPr/>
              </p:nvSpPr>
              <p:spPr>
                <a:xfrm>
                  <a:off x="3707904" y="3881931"/>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[7]=($2,</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8</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9</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CC1B810B-27D2-483A-BDC8-39C086CCD5E2}"/>
                    </a:ext>
                  </a:extLst>
                </p:cNvPr>
                <p:cNvSpPr txBox="1">
                  <a:spLocks noRot="1" noChangeAspect="1" noMove="1" noResize="1" noEditPoints="1" noAdjustHandles="1" noChangeArrowheads="1" noChangeShapeType="1" noTextEdit="1"/>
                </p:cNvSpPr>
                <p:nvPr/>
              </p:nvSpPr>
              <p:spPr>
                <a:xfrm>
                  <a:off x="3707904" y="3881931"/>
                  <a:ext cx="4752528" cy="369332"/>
                </a:xfrm>
                <a:prstGeom prst="rect">
                  <a:avLst/>
                </a:prstGeom>
                <a:blipFill>
                  <a:blip r:embed="rId1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654F8D39-760E-4E69-9F66-40B0289E0B98}"/>
                    </a:ext>
                  </a:extLst>
                </p:cNvPr>
                <p:cNvSpPr txBox="1"/>
                <p:nvPr/>
              </p:nvSpPr>
              <p:spPr>
                <a:xfrm>
                  <a:off x="3707904" y="4251263"/>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[8]=(</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9</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,{105,106,108},</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654F8D39-760E-4E69-9F66-40B0289E0B98}"/>
                    </a:ext>
                  </a:extLst>
                </p:cNvPr>
                <p:cNvSpPr txBox="1">
                  <a:spLocks noRot="1" noChangeAspect="1" noMove="1" noResize="1" noEditPoints="1" noAdjustHandles="1" noChangeArrowheads="1" noChangeShapeType="1" noTextEdit="1"/>
                </p:cNvSpPr>
                <p:nvPr/>
              </p:nvSpPr>
              <p:spPr>
                <a:xfrm>
                  <a:off x="3707904" y="4251263"/>
                  <a:ext cx="4752528" cy="369332"/>
                </a:xfrm>
                <a:prstGeom prst="rect">
                  <a:avLst/>
                </a:prstGeom>
                <a:blipFill>
                  <a:blip r:embed="rId1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71CCEB8-D656-4A80-A5EA-2FCF82296A0D}"/>
                    </a:ext>
                  </a:extLst>
                </p:cNvPr>
                <p:cNvSpPr txBox="1"/>
                <p:nvPr/>
              </p:nvSpPr>
              <p:spPr>
                <a:xfrm>
                  <a:off x="3707904" y="4620595"/>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[9]=(</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11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671CCEB8-D656-4A80-A5EA-2FCF82296A0D}"/>
                    </a:ext>
                  </a:extLst>
                </p:cNvPr>
                <p:cNvSpPr txBox="1">
                  <a:spLocks noRot="1" noChangeAspect="1" noMove="1" noResize="1" noEditPoints="1" noAdjustHandles="1" noChangeArrowheads="1" noChangeShapeType="1" noTextEdit="1"/>
                </p:cNvSpPr>
                <p:nvPr/>
              </p:nvSpPr>
              <p:spPr>
                <a:xfrm>
                  <a:off x="3707904" y="4620595"/>
                  <a:ext cx="4752528" cy="369332"/>
                </a:xfrm>
                <a:prstGeom prst="rect">
                  <a:avLst/>
                </a:prstGeom>
                <a:blipFill>
                  <a:blip r:embed="rId20"/>
                  <a:stretch>
                    <a:fillRect b="-1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93085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9.6.2 </a:t>
            </a:r>
            <a:r>
              <a:rPr lang="zh-CN" altLang="en-US" dirty="0">
                <a:solidFill>
                  <a:schemeClr val="bg1"/>
                </a:solidFill>
                <a:latin typeface="微软雅黑" panose="020B0503020204020204" pitchFamily="34" charset="-122"/>
                <a:ea typeface="微软雅黑" panose="020B0503020204020204" pitchFamily="34" charset="-122"/>
              </a:rPr>
              <a:t>分配虚拟寄存器</a:t>
            </a:r>
          </a:p>
        </p:txBody>
      </p:sp>
      <p:sp>
        <p:nvSpPr>
          <p:cNvPr id="6" name="文本框 5">
            <a:extLst>
              <a:ext uri="{FF2B5EF4-FFF2-40B4-BE49-F238E27FC236}">
                <a16:creationId xmlns:a16="http://schemas.microsoft.com/office/drawing/2014/main" id="{268F91B3-3F56-4202-9BF8-151ECF814334}"/>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9.6.2 </a:t>
            </a:r>
            <a:r>
              <a:rPr lang="zh-CN" altLang="en-US" sz="3200" dirty="0">
                <a:solidFill>
                  <a:srgbClr val="0000FF"/>
                </a:solidFill>
                <a:latin typeface="微软雅黑" panose="020B0503020204020204" pitchFamily="34" charset="-122"/>
                <a:ea typeface="微软雅黑" panose="020B0503020204020204" pitchFamily="34" charset="-122"/>
              </a:rPr>
              <a:t>分配虚拟寄存器</a:t>
            </a:r>
          </a:p>
        </p:txBody>
      </p:sp>
      <p:sp>
        <p:nvSpPr>
          <p:cNvPr id="36" name="文本框 35">
            <a:extLst>
              <a:ext uri="{FF2B5EF4-FFF2-40B4-BE49-F238E27FC236}">
                <a16:creationId xmlns:a16="http://schemas.microsoft.com/office/drawing/2014/main" id="{44FBC7B5-25EB-4AA0-AB58-06520D6E3954}"/>
              </a:ext>
            </a:extLst>
          </p:cNvPr>
          <p:cNvSpPr txBox="1"/>
          <p:nvPr/>
        </p:nvSpPr>
        <p:spPr>
          <a:xfrm>
            <a:off x="35496" y="673674"/>
            <a:ext cx="1152127" cy="369332"/>
          </a:xfrm>
          <a:prstGeom prst="rect">
            <a:avLst/>
          </a:prstGeom>
          <a:noFill/>
        </p:spPr>
        <p:txBody>
          <a:bodyPr wrap="square">
            <a:spAutoFit/>
          </a:bodyPr>
          <a:lstStyle/>
          <a:p>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grpSp>
        <p:nvGrpSpPr>
          <p:cNvPr id="3" name="组合 2">
            <a:extLst>
              <a:ext uri="{FF2B5EF4-FFF2-40B4-BE49-F238E27FC236}">
                <a16:creationId xmlns:a16="http://schemas.microsoft.com/office/drawing/2014/main" id="{02B8D0F6-7114-4EF7-A439-732100F6A14F}"/>
              </a:ext>
            </a:extLst>
          </p:cNvPr>
          <p:cNvGrpSpPr/>
          <p:nvPr/>
        </p:nvGrpSpPr>
        <p:grpSpPr>
          <a:xfrm>
            <a:off x="84896" y="1113485"/>
            <a:ext cx="4752528" cy="3693320"/>
            <a:chOff x="3707904" y="1296607"/>
            <a:chExt cx="4752528" cy="3693320"/>
          </a:xfrm>
        </p:grpSpPr>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DD7A617-A7A1-4F41-AE09-487CBBC68556}"/>
                    </a:ext>
                  </a:extLst>
                </p:cNvPr>
                <p:cNvSpPr txBox="1"/>
                <p:nvPr/>
              </p:nvSpPr>
              <p:spPr>
                <a:xfrm>
                  <a:off x="3707904" y="1665939"/>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112</m:t>
                            </m:r>
                          </m:e>
                        </m:d>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59" name="文本框 58">
                  <a:extLst>
                    <a:ext uri="{FF2B5EF4-FFF2-40B4-BE49-F238E27FC236}">
                      <a16:creationId xmlns:a16="http://schemas.microsoft.com/office/drawing/2014/main" id="{CDD7A617-A7A1-4F41-AE09-487CBBC68556}"/>
                    </a:ext>
                  </a:extLst>
                </p:cNvPr>
                <p:cNvSpPr txBox="1">
                  <a:spLocks noRot="1" noChangeAspect="1" noMove="1" noResize="1" noEditPoints="1" noAdjustHandles="1" noChangeArrowheads="1" noChangeShapeType="1" noTextEdit="1"/>
                </p:cNvSpPr>
                <p:nvPr/>
              </p:nvSpPr>
              <p:spPr>
                <a:xfrm>
                  <a:off x="3707904" y="1665939"/>
                  <a:ext cx="4752528"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7DC95DA-2B68-48AA-9A12-1D450C642F0E}"/>
                    </a:ext>
                  </a:extLst>
                </p:cNvPr>
                <p:cNvSpPr txBox="1"/>
                <p:nvPr/>
              </p:nvSpPr>
              <p:spPr>
                <a:xfrm>
                  <a:off x="3707904" y="2035271"/>
                  <a:ext cx="475252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e>
                        </m:d>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105,106,108</m:t>
                            </m:r>
                          </m:e>
                        </m:d>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60" name="文本框 59">
                  <a:extLst>
                    <a:ext uri="{FF2B5EF4-FFF2-40B4-BE49-F238E27FC236}">
                      <a16:creationId xmlns:a16="http://schemas.microsoft.com/office/drawing/2014/main" id="{97DC95DA-2B68-48AA-9A12-1D450C642F0E}"/>
                    </a:ext>
                  </a:extLst>
                </p:cNvPr>
                <p:cNvSpPr txBox="1">
                  <a:spLocks noRot="1" noChangeAspect="1" noMove="1" noResize="1" noEditPoints="1" noAdjustHandles="1" noChangeArrowheads="1" noChangeShapeType="1" noTextEdit="1"/>
                </p:cNvSpPr>
                <p:nvPr/>
              </p:nvSpPr>
              <p:spPr>
                <a:xfrm>
                  <a:off x="3707904" y="2035271"/>
                  <a:ext cx="4752528" cy="369332"/>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CC70A87-6E1C-4172-89C3-9ED628451628}"/>
                    </a:ext>
                  </a:extLst>
                </p:cNvPr>
                <p:cNvSpPr txBox="1"/>
                <p:nvPr/>
              </p:nvSpPr>
              <p:spPr>
                <a:xfrm>
                  <a:off x="3707904" y="2404603"/>
                  <a:ext cx="4752528" cy="369332"/>
                </a:xfrm>
                <a:prstGeom prst="rect">
                  <a:avLst/>
                </a:prstGeom>
                <a:solidFill>
                  <a:schemeClr val="accent1">
                    <a:lumMod val="60000"/>
                    <a:lumOff val="4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3</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,{106,111,112},</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1" name="文本框 60">
                  <a:extLst>
                    <a:ext uri="{FF2B5EF4-FFF2-40B4-BE49-F238E27FC236}">
                      <a16:creationId xmlns:a16="http://schemas.microsoft.com/office/drawing/2014/main" id="{6CC70A87-6E1C-4172-89C3-9ED628451628}"/>
                    </a:ext>
                  </a:extLst>
                </p:cNvPr>
                <p:cNvSpPr txBox="1">
                  <a:spLocks noRot="1" noChangeAspect="1" noMove="1" noResize="1" noEditPoints="1" noAdjustHandles="1" noChangeArrowheads="1" noChangeShapeType="1" noTextEdit="1"/>
                </p:cNvSpPr>
                <p:nvPr/>
              </p:nvSpPr>
              <p:spPr>
                <a:xfrm>
                  <a:off x="3707904" y="2404603"/>
                  <a:ext cx="4752528" cy="369332"/>
                </a:xfrm>
                <a:prstGeom prst="rect">
                  <a:avLst/>
                </a:prstGeom>
                <a:blipFill>
                  <a:blip r:embed="rId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731E675-4FE7-419F-8C6E-1772DAC0D7ED}"/>
                    </a:ext>
                  </a:extLst>
                </p:cNvPr>
                <p:cNvSpPr txBox="1"/>
                <p:nvPr/>
              </p:nvSpPr>
              <p:spPr>
                <a:xfrm>
                  <a:off x="3707904" y="2773935"/>
                  <a:ext cx="4752528" cy="369332"/>
                </a:xfrm>
                <a:prstGeom prst="rect">
                  <a:avLst/>
                </a:prstGeom>
                <a:solidFill>
                  <a:srgbClr val="FFFF00"/>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4</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2" name="文本框 61">
                  <a:extLst>
                    <a:ext uri="{FF2B5EF4-FFF2-40B4-BE49-F238E27FC236}">
                      <a16:creationId xmlns:a16="http://schemas.microsoft.com/office/drawing/2014/main" id="{0731E675-4FE7-419F-8C6E-1772DAC0D7ED}"/>
                    </a:ext>
                  </a:extLst>
                </p:cNvPr>
                <p:cNvSpPr txBox="1">
                  <a:spLocks noRot="1" noChangeAspect="1" noMove="1" noResize="1" noEditPoints="1" noAdjustHandles="1" noChangeArrowheads="1" noChangeShapeType="1" noTextEdit="1"/>
                </p:cNvSpPr>
                <p:nvPr/>
              </p:nvSpPr>
              <p:spPr>
                <a:xfrm>
                  <a:off x="3707904" y="2773935"/>
                  <a:ext cx="4752528" cy="369332"/>
                </a:xfrm>
                <a:prstGeom prst="rect">
                  <a:avLst/>
                </a:prstGeom>
                <a:blipFill>
                  <a:blip r:embed="rId6"/>
                  <a:stretch>
                    <a:fillRect b="-14754"/>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FB3F2407-7E7A-43BA-9748-445D404FB68C}"/>
                </a:ext>
              </a:extLst>
            </p:cNvPr>
            <p:cNvSpPr txBox="1"/>
            <p:nvPr/>
          </p:nvSpPr>
          <p:spPr>
            <a:xfrm>
              <a:off x="3707904" y="1296607"/>
              <a:ext cx="2259399" cy="369332"/>
            </a:xfrm>
            <a:prstGeom prst="rect">
              <a:avLst/>
            </a:prstGeom>
            <a:no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）初始化网</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2A03CAA-EC72-4E50-B9BC-F050BDED4FB5}"/>
                    </a:ext>
                  </a:extLst>
                </p:cNvPr>
                <p:cNvSpPr txBox="1"/>
                <p:nvPr/>
              </p:nvSpPr>
              <p:spPr>
                <a:xfrm>
                  <a:off x="3707904" y="3143267"/>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[5]=($1,</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6</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7</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4" name="文本框 63">
                  <a:extLst>
                    <a:ext uri="{FF2B5EF4-FFF2-40B4-BE49-F238E27FC236}">
                      <a16:creationId xmlns:a16="http://schemas.microsoft.com/office/drawing/2014/main" id="{32A03CAA-EC72-4E50-B9BC-F050BDED4FB5}"/>
                    </a:ext>
                  </a:extLst>
                </p:cNvPr>
                <p:cNvSpPr txBox="1">
                  <a:spLocks noRot="1" noChangeAspect="1" noMove="1" noResize="1" noEditPoints="1" noAdjustHandles="1" noChangeArrowheads="1" noChangeShapeType="1" noTextEdit="1"/>
                </p:cNvSpPr>
                <p:nvPr/>
              </p:nvSpPr>
              <p:spPr>
                <a:xfrm>
                  <a:off x="3707904" y="3143267"/>
                  <a:ext cx="4752528"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ABA47C61-7BA2-4036-9C31-F83B90BA1AF5}"/>
                    </a:ext>
                  </a:extLst>
                </p:cNvPr>
                <p:cNvSpPr txBox="1"/>
                <p:nvPr/>
              </p:nvSpPr>
              <p:spPr>
                <a:xfrm>
                  <a:off x="3707904" y="3512599"/>
                  <a:ext cx="4752528" cy="369332"/>
                </a:xfrm>
                <a:prstGeom prst="rect">
                  <a:avLst/>
                </a:prstGeom>
                <a:solidFill>
                  <a:schemeClr val="accent1">
                    <a:lumMod val="60000"/>
                    <a:lumOff val="4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[6]=(</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7</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,{106,111,112},</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ABA47C61-7BA2-4036-9C31-F83B90BA1AF5}"/>
                    </a:ext>
                  </a:extLst>
                </p:cNvPr>
                <p:cNvSpPr txBox="1">
                  <a:spLocks noRot="1" noChangeAspect="1" noMove="1" noResize="1" noEditPoints="1" noAdjustHandles="1" noChangeArrowheads="1" noChangeShapeType="1" noTextEdit="1"/>
                </p:cNvSpPr>
                <p:nvPr/>
              </p:nvSpPr>
              <p:spPr>
                <a:xfrm>
                  <a:off x="3707904" y="3512599"/>
                  <a:ext cx="4752528"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C1B810B-27D2-483A-BDC8-39C086CCD5E2}"/>
                    </a:ext>
                  </a:extLst>
                </p:cNvPr>
                <p:cNvSpPr txBox="1"/>
                <p:nvPr/>
              </p:nvSpPr>
              <p:spPr>
                <a:xfrm>
                  <a:off x="3707904" y="3881931"/>
                  <a:ext cx="475252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[7]=($2,</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8</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9</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CC1B810B-27D2-483A-BDC8-39C086CCD5E2}"/>
                    </a:ext>
                  </a:extLst>
                </p:cNvPr>
                <p:cNvSpPr txBox="1">
                  <a:spLocks noRot="1" noChangeAspect="1" noMove="1" noResize="1" noEditPoints="1" noAdjustHandles="1" noChangeArrowheads="1" noChangeShapeType="1" noTextEdit="1"/>
                </p:cNvSpPr>
                <p:nvPr/>
              </p:nvSpPr>
              <p:spPr>
                <a:xfrm>
                  <a:off x="3707904" y="3881931"/>
                  <a:ext cx="4752528" cy="369332"/>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654F8D39-760E-4E69-9F66-40B0289E0B98}"/>
                    </a:ext>
                  </a:extLst>
                </p:cNvPr>
                <p:cNvSpPr txBox="1"/>
                <p:nvPr/>
              </p:nvSpPr>
              <p:spPr>
                <a:xfrm>
                  <a:off x="3707904" y="4251263"/>
                  <a:ext cx="475252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[8]=(</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9</m:t>
                            </m:r>
                          </m:e>
                        </m:d>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,{105,106,108},</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67" name="文本框 66">
                  <a:extLst>
                    <a:ext uri="{FF2B5EF4-FFF2-40B4-BE49-F238E27FC236}">
                      <a16:creationId xmlns:a16="http://schemas.microsoft.com/office/drawing/2014/main" id="{654F8D39-760E-4E69-9F66-40B0289E0B98}"/>
                    </a:ext>
                  </a:extLst>
                </p:cNvPr>
                <p:cNvSpPr txBox="1">
                  <a:spLocks noRot="1" noChangeAspect="1" noMove="1" noResize="1" noEditPoints="1" noAdjustHandles="1" noChangeArrowheads="1" noChangeShapeType="1" noTextEdit="1"/>
                </p:cNvSpPr>
                <p:nvPr/>
              </p:nvSpPr>
              <p:spPr>
                <a:xfrm>
                  <a:off x="3707904" y="4251263"/>
                  <a:ext cx="4752528" cy="369332"/>
                </a:xfrm>
                <a:prstGeom prst="rect">
                  <a:avLst/>
                </a:prstGeom>
                <a:blipFill>
                  <a:blip r:embed="rId10"/>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71CCEB8-D656-4A80-A5EA-2FCF82296A0D}"/>
                    </a:ext>
                  </a:extLst>
                </p:cNvPr>
                <p:cNvSpPr txBox="1"/>
                <p:nvPr/>
              </p:nvSpPr>
              <p:spPr>
                <a:xfrm>
                  <a:off x="3707904" y="4620595"/>
                  <a:ext cx="4752528" cy="369332"/>
                </a:xfrm>
                <a:prstGeom prst="rect">
                  <a:avLst/>
                </a:prstGeom>
                <a:solidFill>
                  <a:srgbClr val="FFFF00"/>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[9]=(</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11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𝑛𝑢𝑙𝑙</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671CCEB8-D656-4A80-A5EA-2FCF82296A0D}"/>
                    </a:ext>
                  </a:extLst>
                </p:cNvPr>
                <p:cNvSpPr txBox="1">
                  <a:spLocks noRot="1" noChangeAspect="1" noMove="1" noResize="1" noEditPoints="1" noAdjustHandles="1" noChangeArrowheads="1" noChangeShapeType="1" noTextEdit="1"/>
                </p:cNvSpPr>
                <p:nvPr/>
              </p:nvSpPr>
              <p:spPr>
                <a:xfrm>
                  <a:off x="3707904" y="4620595"/>
                  <a:ext cx="4752528" cy="369332"/>
                </a:xfrm>
                <a:prstGeom prst="rect">
                  <a:avLst/>
                </a:prstGeom>
                <a:blipFill>
                  <a:blip r:embed="rId11"/>
                  <a:stretch>
                    <a:fillRect b="-14754"/>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455089B6-9955-44BF-B06A-E00A0134A35C}"/>
              </a:ext>
            </a:extLst>
          </p:cNvPr>
          <p:cNvGrpSpPr/>
          <p:nvPr/>
        </p:nvGrpSpPr>
        <p:grpSpPr>
          <a:xfrm>
            <a:off x="3923928" y="3789040"/>
            <a:ext cx="4896544" cy="2585324"/>
            <a:chOff x="3707904" y="1296607"/>
            <a:chExt cx="4896544" cy="2585324"/>
          </a:xfrm>
          <a:solidFill>
            <a:schemeClr val="bg1"/>
          </a:solidFill>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AB28D03-89EC-4D4E-AF0C-FC01786D535F}"/>
                    </a:ext>
                  </a:extLst>
                </p:cNvPr>
                <p:cNvSpPr txBox="1"/>
                <p:nvPr/>
              </p:nvSpPr>
              <p:spPr>
                <a:xfrm>
                  <a:off x="3707904" y="1665939"/>
                  <a:ext cx="4752528" cy="369332"/>
                </a:xfrm>
                <a:prstGeom prst="rect">
                  <a:avLst/>
                </a:prstGeom>
                <a:grp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112</m:t>
                            </m:r>
                          </m:e>
                        </m:d>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29" name="文本框 28">
                  <a:extLst>
                    <a:ext uri="{FF2B5EF4-FFF2-40B4-BE49-F238E27FC236}">
                      <a16:creationId xmlns:a16="http://schemas.microsoft.com/office/drawing/2014/main" id="{AAB28D03-89EC-4D4E-AF0C-FC01786D535F}"/>
                    </a:ext>
                  </a:extLst>
                </p:cNvPr>
                <p:cNvSpPr txBox="1">
                  <a:spLocks noRot="1" noChangeAspect="1" noMove="1" noResize="1" noEditPoints="1" noAdjustHandles="1" noChangeArrowheads="1" noChangeShapeType="1" noTextEdit="1"/>
                </p:cNvSpPr>
                <p:nvPr/>
              </p:nvSpPr>
              <p:spPr>
                <a:xfrm>
                  <a:off x="3707904" y="1665939"/>
                  <a:ext cx="4752528" cy="369332"/>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0ECEC1E-1ECD-4A2E-860E-49D93A284914}"/>
                    </a:ext>
                  </a:extLst>
                </p:cNvPr>
                <p:cNvSpPr txBox="1"/>
                <p:nvPr/>
              </p:nvSpPr>
              <p:spPr>
                <a:xfrm>
                  <a:off x="3707904" y="2035271"/>
                  <a:ext cx="4752528" cy="369332"/>
                </a:xfrm>
                <a:prstGeom prst="rect">
                  <a:avLst/>
                </a:prstGeom>
                <a:solidFill>
                  <a:srgbClr val="E84855"/>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2,109</m:t>
                            </m:r>
                          </m:e>
                        </m:d>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105,106,108</m:t>
                            </m:r>
                          </m:e>
                        </m:d>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i="1" dirty="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chemeClr val="bg1"/>
                    </a:solidFill>
                  </a:endParaRPr>
                </a:p>
              </p:txBody>
            </p:sp>
          </mc:Choice>
          <mc:Fallback xmlns="">
            <p:sp>
              <p:nvSpPr>
                <p:cNvPr id="30" name="文本框 29">
                  <a:extLst>
                    <a:ext uri="{FF2B5EF4-FFF2-40B4-BE49-F238E27FC236}">
                      <a16:creationId xmlns:a16="http://schemas.microsoft.com/office/drawing/2014/main" id="{F0ECEC1E-1ECD-4A2E-860E-49D93A284914}"/>
                    </a:ext>
                  </a:extLst>
                </p:cNvPr>
                <p:cNvSpPr txBox="1">
                  <a:spLocks noRot="1" noChangeAspect="1" noMove="1" noResize="1" noEditPoints="1" noAdjustHandles="1" noChangeArrowheads="1" noChangeShapeType="1" noTextEdit="1"/>
                </p:cNvSpPr>
                <p:nvPr/>
              </p:nvSpPr>
              <p:spPr>
                <a:xfrm>
                  <a:off x="3707904" y="2035271"/>
                  <a:ext cx="4752528" cy="369332"/>
                </a:xfrm>
                <a:prstGeom prst="rect">
                  <a:avLst/>
                </a:prstGeom>
                <a:blipFill>
                  <a:blip r:embed="rId1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BDE5301-A53F-4E97-B1B2-0FE10AAEE98F}"/>
                    </a:ext>
                  </a:extLst>
                </p:cNvPr>
                <p:cNvSpPr txBox="1"/>
                <p:nvPr/>
              </p:nvSpPr>
              <p:spPr>
                <a:xfrm>
                  <a:off x="3707904" y="2404603"/>
                  <a:ext cx="4896544" cy="369332"/>
                </a:xfrm>
                <a:prstGeom prst="rect">
                  <a:avLst/>
                </a:prstGeom>
                <a:solidFill>
                  <a:schemeClr val="accent1">
                    <a:lumMod val="60000"/>
                    <a:lumOff val="4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[3]=(</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𝑠𝑢𝑚</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3,107</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,{106,111,112},</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4BDE5301-A53F-4E97-B1B2-0FE10AAEE98F}"/>
                    </a:ext>
                  </a:extLst>
                </p:cNvPr>
                <p:cNvSpPr txBox="1">
                  <a:spLocks noRot="1" noChangeAspect="1" noMove="1" noResize="1" noEditPoints="1" noAdjustHandles="1" noChangeArrowheads="1" noChangeShapeType="1" noTextEdit="1"/>
                </p:cNvSpPr>
                <p:nvPr/>
              </p:nvSpPr>
              <p:spPr>
                <a:xfrm>
                  <a:off x="3707904" y="2404603"/>
                  <a:ext cx="4896544"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19D10E4-CC66-4A9F-A0B8-66235C90F64A}"/>
                    </a:ext>
                  </a:extLst>
                </p:cNvPr>
                <p:cNvSpPr txBox="1"/>
                <p:nvPr/>
              </p:nvSpPr>
              <p:spPr>
                <a:xfrm>
                  <a:off x="3707904" y="2773935"/>
                  <a:ext cx="4752528" cy="369332"/>
                </a:xfrm>
                <a:prstGeom prst="rect">
                  <a:avLst/>
                </a:prstGeom>
                <a:solidFill>
                  <a:srgbClr val="FFFD82"/>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4,111</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4</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219D10E4-CC66-4A9F-A0B8-66235C90F64A}"/>
                    </a:ext>
                  </a:extLst>
                </p:cNvPr>
                <p:cNvSpPr txBox="1">
                  <a:spLocks noRot="1" noChangeAspect="1" noMove="1" noResize="1" noEditPoints="1" noAdjustHandles="1" noChangeArrowheads="1" noChangeShapeType="1" noTextEdit="1"/>
                </p:cNvSpPr>
                <p:nvPr/>
              </p:nvSpPr>
              <p:spPr>
                <a:xfrm>
                  <a:off x="3707904" y="2773935"/>
                  <a:ext cx="4752528" cy="369332"/>
                </a:xfrm>
                <a:prstGeom prst="rect">
                  <a:avLst/>
                </a:prstGeom>
                <a:blipFill>
                  <a:blip r:embed="rId15"/>
                  <a:stretch>
                    <a:fillRect b="-16667"/>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0041798A-B26D-42F3-B2D7-03DBF82D7C0D}"/>
                </a:ext>
              </a:extLst>
            </p:cNvPr>
            <p:cNvSpPr txBox="1"/>
            <p:nvPr/>
          </p:nvSpPr>
          <p:spPr>
            <a:xfrm>
              <a:off x="3707904" y="1296607"/>
              <a:ext cx="4032448" cy="369332"/>
            </a:xfrm>
            <a:prstGeom prst="rect">
              <a:avLst/>
            </a:prstGeom>
            <a:grpFill/>
          </p:spPr>
          <p:txBody>
            <a:bodyPr wrap="squar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）合并网，分配虚拟寄存器</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F741EF5-EC1C-4ADB-9659-732CA4268F29}"/>
                    </a:ext>
                  </a:extLst>
                </p:cNvPr>
                <p:cNvSpPr txBox="1"/>
                <p:nvPr/>
              </p:nvSpPr>
              <p:spPr>
                <a:xfrm>
                  <a:off x="3707904" y="3143267"/>
                  <a:ext cx="4752528" cy="369332"/>
                </a:xfrm>
                <a:prstGeom prst="rect">
                  <a:avLst/>
                </a:prstGeom>
                <a:grp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[5]=($1,</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6</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7</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5</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34" name="文本框 33">
                  <a:extLst>
                    <a:ext uri="{FF2B5EF4-FFF2-40B4-BE49-F238E27FC236}">
                      <a16:creationId xmlns:a16="http://schemas.microsoft.com/office/drawing/2014/main" id="{3F741EF5-EC1C-4ADB-9659-732CA4268F29}"/>
                    </a:ext>
                  </a:extLst>
                </p:cNvPr>
                <p:cNvSpPr txBox="1">
                  <a:spLocks noRot="1" noChangeAspect="1" noMove="1" noResize="1" noEditPoints="1" noAdjustHandles="1" noChangeArrowheads="1" noChangeShapeType="1" noTextEdit="1"/>
                </p:cNvSpPr>
                <p:nvPr/>
              </p:nvSpPr>
              <p:spPr>
                <a:xfrm>
                  <a:off x="3707904" y="3143267"/>
                  <a:ext cx="4752528"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B34E654-E208-4BC0-8D38-3CE20AF8BE7A}"/>
                    </a:ext>
                  </a:extLst>
                </p:cNvPr>
                <p:cNvSpPr txBox="1"/>
                <p:nvPr/>
              </p:nvSpPr>
              <p:spPr>
                <a:xfrm>
                  <a:off x="3707904" y="3512599"/>
                  <a:ext cx="4752528" cy="369332"/>
                </a:xfrm>
                <a:prstGeom prst="rect">
                  <a:avLst/>
                </a:prstGeom>
                <a:grp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𝑤𝑒𝑏𝑠</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[6]=($2,</m:t>
                        </m:r>
                        <m:d>
                          <m:dPr>
                            <m:begChr m:val="{"/>
                            <m:endChr m:val="}"/>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8</m:t>
                            </m:r>
                          </m:e>
                        </m:d>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,{10</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9</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6</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39" name="文本框 38">
                  <a:extLst>
                    <a:ext uri="{FF2B5EF4-FFF2-40B4-BE49-F238E27FC236}">
                      <a16:creationId xmlns:a16="http://schemas.microsoft.com/office/drawing/2014/main" id="{0B34E654-E208-4BC0-8D38-3CE20AF8BE7A}"/>
                    </a:ext>
                  </a:extLst>
                </p:cNvPr>
                <p:cNvSpPr txBox="1">
                  <a:spLocks noRot="1" noChangeAspect="1" noMove="1" noResize="1" noEditPoints="1" noAdjustHandles="1" noChangeArrowheads="1" noChangeShapeType="1" noTextEdit="1"/>
                </p:cNvSpPr>
                <p:nvPr/>
              </p:nvSpPr>
              <p:spPr>
                <a:xfrm>
                  <a:off x="3707904" y="3512599"/>
                  <a:ext cx="4752528" cy="369332"/>
                </a:xfrm>
                <a:prstGeom prst="rect">
                  <a:avLst/>
                </a:prstGeom>
                <a:blipFill>
                  <a:blip r:embed="rId17"/>
                  <a:stretch>
                    <a:fillRect b="-1475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7978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77</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0502284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9.6.3 </a:t>
            </a:r>
            <a:r>
              <a:rPr lang="zh-CN" altLang="en-US" dirty="0">
                <a:solidFill>
                  <a:schemeClr val="bg1"/>
                </a:solidFill>
                <a:latin typeface="微软雅黑" panose="020B0503020204020204" pitchFamily="34" charset="-122"/>
                <a:ea typeface="微软雅黑" panose="020B0503020204020204" pitchFamily="34" charset="-122"/>
              </a:rPr>
              <a:t>低级中间代码表示</a:t>
            </a:r>
          </a:p>
        </p:txBody>
      </p:sp>
      <p:sp>
        <p:nvSpPr>
          <p:cNvPr id="33" name="TextBox 8">
            <a:extLst>
              <a:ext uri="{FF2B5EF4-FFF2-40B4-BE49-F238E27FC236}">
                <a16:creationId xmlns:a16="http://schemas.microsoft.com/office/drawing/2014/main" id="{55F49FD3-2BF7-4CDE-9DC6-0F5F91D26483}"/>
              </a:ext>
            </a:extLst>
          </p:cNvPr>
          <p:cNvSpPr txBox="1">
            <a:spLocks noChangeArrowheads="1"/>
          </p:cNvSpPr>
          <p:nvPr/>
        </p:nvSpPr>
        <p:spPr bwMode="auto">
          <a:xfrm>
            <a:off x="232170" y="620688"/>
            <a:ext cx="8568952" cy="615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低级代码表示</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Low-Level Intermediate Representation</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运算符：用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oprt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左值：用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left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左操作数：用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opnd1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右操作数：用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opnd2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四元式编号：用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quad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所属基本块编号：用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block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左值虚拟寄存器：用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lvreg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Lvalue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Virtual Register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左操作数虚拟寄存器：用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ovreg1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Operand Virtual Register 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右操作数虚拟寄存器：用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ovreg2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Operand Virtual Register 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左值物理寄存器：用</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lmreg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Lvalue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Machine Register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左操作数物理寄存器：用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omreg1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Operand Machine Register 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25475">
              <a:lnSpc>
                <a:spcPct val="150000"/>
              </a:lnSpc>
              <a:spcBef>
                <a:spcPct val="20000"/>
              </a:spcBef>
              <a:buClrTx/>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右操作数物理寄存器：用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omreg2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Operand Machine Register 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756075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79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61642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9.6.3 </a:t>
            </a:r>
            <a:r>
              <a:rPr lang="zh-CN" altLang="en-US" dirty="0">
                <a:solidFill>
                  <a:schemeClr val="bg1"/>
                </a:solidFill>
                <a:latin typeface="微软雅黑" panose="020B0503020204020204" pitchFamily="34" charset="-122"/>
                <a:ea typeface="微软雅黑" panose="020B0503020204020204" pitchFamily="34" charset="-122"/>
              </a:rPr>
              <a:t>低级中间代码表示</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9.6.3 </a:t>
            </a:r>
            <a:r>
              <a:rPr lang="zh-CN" altLang="en-US" sz="3200" dirty="0">
                <a:solidFill>
                  <a:srgbClr val="0000FF"/>
                </a:solidFill>
                <a:latin typeface="微软雅黑" panose="020B0503020204020204" pitchFamily="34" charset="-122"/>
                <a:ea typeface="微软雅黑" panose="020B0503020204020204" pitchFamily="34" charset="-122"/>
              </a:rPr>
              <a:t>低级中间代码表示</a:t>
            </a:r>
          </a:p>
        </p:txBody>
      </p:sp>
      <p:pic>
        <p:nvPicPr>
          <p:cNvPr id="3" name="图片 2">
            <a:extLst>
              <a:ext uri="{FF2B5EF4-FFF2-40B4-BE49-F238E27FC236}">
                <a16:creationId xmlns:a16="http://schemas.microsoft.com/office/drawing/2014/main" id="{2A9DE090-21D7-4509-B601-02BBE70A1C40}"/>
              </a:ext>
            </a:extLst>
          </p:cNvPr>
          <p:cNvPicPr>
            <a:picLocks noChangeAspect="1"/>
          </p:cNvPicPr>
          <p:nvPr/>
        </p:nvPicPr>
        <p:blipFill>
          <a:blip r:embed="rId3"/>
          <a:stretch>
            <a:fillRect/>
          </a:stretch>
        </p:blipFill>
        <p:spPr>
          <a:xfrm>
            <a:off x="16635" y="1776400"/>
            <a:ext cx="9110729" cy="3305199"/>
          </a:xfrm>
          <a:prstGeom prst="rect">
            <a:avLst/>
          </a:prstGeom>
        </p:spPr>
      </p:pic>
    </p:spTree>
    <p:extLst>
      <p:ext uri="{BB962C8B-B14F-4D97-AF65-F5344CB8AC3E}">
        <p14:creationId xmlns:p14="http://schemas.microsoft.com/office/powerpoint/2010/main" val="326135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指令调度</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186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指令调度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：为目标指令选择一种执行顺序使其更高效的执行</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通过调整指令的执行顺序，使需要的存放中间结果的寄存器减少，或者减少数据在内存中的存取次数；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通过重排指令顺序避免指令流水线停顿，最小化等待操作数所浪费的周期数。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04253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0403071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9.6.4 </a:t>
            </a:r>
            <a:r>
              <a:rPr lang="zh-CN" altLang="en-US" dirty="0">
                <a:solidFill>
                  <a:schemeClr val="bg1"/>
                </a:solidFill>
                <a:latin typeface="微软雅黑" panose="020B0503020204020204" pitchFamily="34" charset="-122"/>
                <a:ea typeface="微软雅黑" panose="020B0503020204020204" pitchFamily="34" charset="-122"/>
              </a:rPr>
              <a:t>构建冲突图</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虚拟寄存器在定值点是否活跃</a:t>
            </a:r>
          </a:p>
        </p:txBody>
      </p:sp>
      <p:pic>
        <p:nvPicPr>
          <p:cNvPr id="4" name="图片 3">
            <a:extLst>
              <a:ext uri="{FF2B5EF4-FFF2-40B4-BE49-F238E27FC236}">
                <a16:creationId xmlns:a16="http://schemas.microsoft.com/office/drawing/2014/main" id="{B9B530B1-B96F-4F51-8AAF-1B67B34F8E0D}"/>
              </a:ext>
            </a:extLst>
          </p:cNvPr>
          <p:cNvPicPr>
            <a:picLocks noChangeAspect="1"/>
          </p:cNvPicPr>
          <p:nvPr/>
        </p:nvPicPr>
        <p:blipFill>
          <a:blip r:embed="rId3"/>
          <a:stretch>
            <a:fillRect/>
          </a:stretch>
        </p:blipFill>
        <p:spPr>
          <a:xfrm>
            <a:off x="14254" y="1907370"/>
            <a:ext cx="9115492" cy="3043260"/>
          </a:xfrm>
          <a:prstGeom prst="rect">
            <a:avLst/>
          </a:prstGeom>
        </p:spPr>
      </p:pic>
    </p:spTree>
    <p:extLst>
      <p:ext uri="{BB962C8B-B14F-4D97-AF65-F5344CB8AC3E}">
        <p14:creationId xmlns:p14="http://schemas.microsoft.com/office/powerpoint/2010/main" val="883596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9.6.4 </a:t>
            </a:r>
            <a:r>
              <a:rPr lang="zh-CN" altLang="en-US" dirty="0">
                <a:solidFill>
                  <a:schemeClr val="bg1"/>
                </a:solidFill>
                <a:latin typeface="微软雅黑" panose="020B0503020204020204" pitchFamily="34" charset="-122"/>
                <a:ea typeface="微软雅黑" panose="020B0503020204020204" pitchFamily="34" charset="-122"/>
              </a:rPr>
              <a:t>构建冲突图</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构建冲突图</a:t>
            </a:r>
          </a:p>
        </p:txBody>
      </p:sp>
      <p:pic>
        <p:nvPicPr>
          <p:cNvPr id="9" name="图片 8">
            <a:extLst>
              <a:ext uri="{FF2B5EF4-FFF2-40B4-BE49-F238E27FC236}">
                <a16:creationId xmlns:a16="http://schemas.microsoft.com/office/drawing/2014/main" id="{6D760140-0A9B-49B7-A9FC-83B1B815D5CD}"/>
              </a:ext>
            </a:extLst>
          </p:cNvPr>
          <p:cNvPicPr>
            <a:picLocks noChangeAspect="1"/>
          </p:cNvPicPr>
          <p:nvPr/>
        </p:nvPicPr>
        <p:blipFill>
          <a:blip r:embed="rId3"/>
          <a:stretch>
            <a:fillRect/>
          </a:stretch>
        </p:blipFill>
        <p:spPr>
          <a:xfrm>
            <a:off x="634619" y="0"/>
            <a:ext cx="7874762" cy="6858000"/>
          </a:xfrm>
          <a:prstGeom prst="rect">
            <a:avLst/>
          </a:prstGeom>
        </p:spPr>
      </p:pic>
    </p:spTree>
    <p:extLst>
      <p:ext uri="{BB962C8B-B14F-4D97-AF65-F5344CB8AC3E}">
        <p14:creationId xmlns:p14="http://schemas.microsoft.com/office/powerpoint/2010/main" val="813689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9.6.4 </a:t>
            </a:r>
            <a:r>
              <a:rPr lang="zh-CN" altLang="en-US" dirty="0">
                <a:solidFill>
                  <a:schemeClr val="bg1"/>
                </a:solidFill>
                <a:latin typeface="微软雅黑" panose="020B0503020204020204" pitchFamily="34" charset="-122"/>
                <a:ea typeface="微软雅黑" panose="020B0503020204020204" pitchFamily="34" charset="-122"/>
              </a:rPr>
              <a:t>构建冲突图</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邻接矩阵</a:t>
            </a:r>
          </a:p>
        </p:txBody>
      </p:sp>
      <p:pic>
        <p:nvPicPr>
          <p:cNvPr id="3" name="图片 2">
            <a:extLst>
              <a:ext uri="{FF2B5EF4-FFF2-40B4-BE49-F238E27FC236}">
                <a16:creationId xmlns:a16="http://schemas.microsoft.com/office/drawing/2014/main" id="{DE32FC31-5700-4F77-930A-27353C7BAB24}"/>
              </a:ext>
            </a:extLst>
          </p:cNvPr>
          <p:cNvPicPr>
            <a:picLocks noChangeAspect="1"/>
          </p:cNvPicPr>
          <p:nvPr/>
        </p:nvPicPr>
        <p:blipFill>
          <a:blip r:embed="rId3"/>
          <a:stretch>
            <a:fillRect/>
          </a:stretch>
        </p:blipFill>
        <p:spPr>
          <a:xfrm>
            <a:off x="899592" y="548680"/>
            <a:ext cx="6998672" cy="3165966"/>
          </a:xfrm>
          <a:prstGeom prst="rect">
            <a:avLst/>
          </a:prstGeom>
        </p:spPr>
      </p:pic>
      <p:pic>
        <p:nvPicPr>
          <p:cNvPr id="6" name="图片 5">
            <a:extLst>
              <a:ext uri="{FF2B5EF4-FFF2-40B4-BE49-F238E27FC236}">
                <a16:creationId xmlns:a16="http://schemas.microsoft.com/office/drawing/2014/main" id="{98D803D7-B68E-4F4B-8EB2-BE246DCF0C9D}"/>
              </a:ext>
            </a:extLst>
          </p:cNvPr>
          <p:cNvPicPr>
            <a:picLocks noChangeAspect="1"/>
          </p:cNvPicPr>
          <p:nvPr/>
        </p:nvPicPr>
        <p:blipFill>
          <a:blip r:embed="rId4"/>
          <a:stretch>
            <a:fillRect/>
          </a:stretch>
        </p:blipFill>
        <p:spPr>
          <a:xfrm>
            <a:off x="52354" y="3717032"/>
            <a:ext cx="9039291" cy="3095648"/>
          </a:xfrm>
          <a:prstGeom prst="rect">
            <a:avLst/>
          </a:prstGeom>
        </p:spPr>
      </p:pic>
    </p:spTree>
    <p:extLst>
      <p:ext uri="{BB962C8B-B14F-4D97-AF65-F5344CB8AC3E}">
        <p14:creationId xmlns:p14="http://schemas.microsoft.com/office/powerpoint/2010/main" val="2145455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32251210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9.6.5 </a:t>
            </a:r>
            <a:r>
              <a:rPr lang="zh-CN" altLang="en-US" dirty="0">
                <a:solidFill>
                  <a:schemeClr val="bg1"/>
                </a:solidFill>
                <a:latin typeface="微软雅黑" panose="020B0503020204020204" pitchFamily="34" charset="-122"/>
                <a:ea typeface="微软雅黑" panose="020B0503020204020204" pitchFamily="34" charset="-122"/>
              </a:rPr>
              <a:t>合并寄存器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9.6.5 </a:t>
            </a:r>
            <a:r>
              <a:rPr lang="zh-CN" altLang="en-US" sz="3200" dirty="0">
                <a:solidFill>
                  <a:srgbClr val="0000FF"/>
                </a:solidFill>
                <a:latin typeface="微软雅黑" panose="020B0503020204020204" pitchFamily="34" charset="-122"/>
                <a:ea typeface="微软雅黑" panose="020B0503020204020204" pitchFamily="34" charset="-122"/>
              </a:rPr>
              <a:t>合并寄存器</a:t>
            </a:r>
          </a:p>
        </p:txBody>
      </p:sp>
      <p:sp>
        <p:nvSpPr>
          <p:cNvPr id="209" name="矩形 208">
            <a:extLst>
              <a:ext uri="{FF2B5EF4-FFF2-40B4-BE49-F238E27FC236}">
                <a16:creationId xmlns:a16="http://schemas.microsoft.com/office/drawing/2014/main" id="{96BC188C-A1B0-45E7-98CC-74BA12DD54F3}"/>
              </a:ext>
            </a:extLst>
          </p:cNvPr>
          <p:cNvSpPr/>
          <p:nvPr/>
        </p:nvSpPr>
        <p:spPr>
          <a:xfrm>
            <a:off x="323528" y="1018770"/>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10" name="矩形 209">
                <a:extLst>
                  <a:ext uri="{FF2B5EF4-FFF2-40B4-BE49-F238E27FC236}">
                    <a16:creationId xmlns:a16="http://schemas.microsoft.com/office/drawing/2014/main" id="{94C68296-9703-4F38-B3DC-2B64450244E1}"/>
                  </a:ext>
                </a:extLst>
              </p:cNvPr>
              <p:cNvSpPr/>
              <p:nvPr/>
            </p:nvSpPr>
            <p:spPr>
              <a:xfrm>
                <a:off x="323528" y="1388102"/>
                <a:ext cx="4810932"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𝑑𝑒𝑓𝑠</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𝑢𝑠𝑒</m:t>
                          </m:r>
                          <m:r>
                            <a:rPr lang="en-US" altLang="zh-CN" i="1">
                              <a:latin typeface="Cambria Math" panose="02040503050406030204" pitchFamily="18" charset="0"/>
                            </a:rPr>
                            <m:t>𝑠</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r>
                        <a:rPr lang="en-US" altLang="zh-CN" b="0" i="1" smtClean="0">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210" name="矩形 209">
                <a:extLst>
                  <a:ext uri="{FF2B5EF4-FFF2-40B4-BE49-F238E27FC236}">
                    <a16:creationId xmlns:a16="http://schemas.microsoft.com/office/drawing/2014/main" id="{94C68296-9703-4F38-B3DC-2B64450244E1}"/>
                  </a:ext>
                </a:extLst>
              </p:cNvPr>
              <p:cNvSpPr>
                <a:spLocks noRot="1" noChangeAspect="1" noMove="1" noResize="1" noEditPoints="1" noAdjustHandles="1" noChangeArrowheads="1" noChangeShapeType="1" noTextEdit="1"/>
              </p:cNvSpPr>
              <p:nvPr/>
            </p:nvSpPr>
            <p:spPr>
              <a:xfrm>
                <a:off x="323528" y="1388102"/>
                <a:ext cx="4810932" cy="369332"/>
              </a:xfrm>
              <a:prstGeom prst="rect">
                <a:avLst/>
              </a:prstGeom>
              <a:blipFill>
                <a:blip r:embed="rId3"/>
                <a:stretch>
                  <a:fillRect b="-15000"/>
                </a:stretch>
              </a:blipFill>
            </p:spPr>
            <p:txBody>
              <a:bodyPr/>
              <a:lstStyle/>
              <a:p>
                <a:r>
                  <a:rPr lang="zh-CN" altLang="en-US">
                    <a:noFill/>
                  </a:rPr>
                  <a:t> </a:t>
                </a:r>
              </a:p>
            </p:txBody>
          </p:sp>
        </mc:Fallback>
      </mc:AlternateContent>
      <p:sp>
        <p:nvSpPr>
          <p:cNvPr id="211" name="矩形 210">
            <a:extLst>
              <a:ext uri="{FF2B5EF4-FFF2-40B4-BE49-F238E27FC236}">
                <a16:creationId xmlns:a16="http://schemas.microsoft.com/office/drawing/2014/main" id="{1596EFA3-C397-4B39-BF9F-E21D1BAE5CED}"/>
              </a:ext>
            </a:extLst>
          </p:cNvPr>
          <p:cNvSpPr/>
          <p:nvPr/>
        </p:nvSpPr>
        <p:spPr>
          <a:xfrm>
            <a:off x="323528" y="1757434"/>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11E0706F-0897-4826-BD74-5E41E59F7EAC}"/>
                  </a:ext>
                </a:extLst>
              </p:cNvPr>
              <p:cNvSpPr/>
              <p:nvPr/>
            </p:nvSpPr>
            <p:spPr>
              <a:xfrm>
                <a:off x="323528" y="2126766"/>
                <a:ext cx="4606839"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𝑑𝑒𝑓𝑠</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𝑢𝑠𝑒</m:t>
                        </m:r>
                        <m:r>
                          <a:rPr lang="en-US" altLang="zh-CN" i="1">
                            <a:latin typeface="Cambria Math" panose="02040503050406030204" pitchFamily="18" charset="0"/>
                          </a:rPr>
                          <m:t>𝑠</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12" name="矩形 211">
                <a:extLst>
                  <a:ext uri="{FF2B5EF4-FFF2-40B4-BE49-F238E27FC236}">
                    <a16:creationId xmlns:a16="http://schemas.microsoft.com/office/drawing/2014/main" id="{11E0706F-0897-4826-BD74-5E41E59F7EAC}"/>
                  </a:ext>
                </a:extLst>
              </p:cNvPr>
              <p:cNvSpPr>
                <a:spLocks noRot="1" noChangeAspect="1" noMove="1" noResize="1" noEditPoints="1" noAdjustHandles="1" noChangeArrowheads="1" noChangeShapeType="1" noTextEdit="1"/>
              </p:cNvSpPr>
              <p:nvPr/>
            </p:nvSpPr>
            <p:spPr>
              <a:xfrm>
                <a:off x="323528" y="2126766"/>
                <a:ext cx="4606839" cy="369332"/>
              </a:xfrm>
              <a:prstGeom prst="rect">
                <a:avLst/>
              </a:prstGeom>
              <a:blipFill>
                <a:blip r:embed="rId4"/>
                <a:stretch>
                  <a:fillRect b="-13333"/>
                </a:stretch>
              </a:blipFill>
            </p:spPr>
            <p:txBody>
              <a:bodyPr/>
              <a:lstStyle/>
              <a:p>
                <a:r>
                  <a:rPr lang="zh-CN" altLang="en-US">
                    <a:noFill/>
                  </a:rPr>
                  <a:t> </a:t>
                </a:r>
              </a:p>
            </p:txBody>
          </p:sp>
        </mc:Fallback>
      </mc:AlternateContent>
      <p:sp>
        <p:nvSpPr>
          <p:cNvPr id="213" name="矩形 212">
            <a:extLst>
              <a:ext uri="{FF2B5EF4-FFF2-40B4-BE49-F238E27FC236}">
                <a16:creationId xmlns:a16="http://schemas.microsoft.com/office/drawing/2014/main" id="{2F0D845D-3781-4F2E-90FC-29A55A089278}"/>
              </a:ext>
            </a:extLst>
          </p:cNvPr>
          <p:cNvSpPr/>
          <p:nvPr/>
        </p:nvSpPr>
        <p:spPr>
          <a:xfrm>
            <a:off x="323528" y="2496098"/>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14" name="矩形 213">
                <a:extLst>
                  <a:ext uri="{FF2B5EF4-FFF2-40B4-BE49-F238E27FC236}">
                    <a16:creationId xmlns:a16="http://schemas.microsoft.com/office/drawing/2014/main" id="{90335EDE-7BC0-4CFE-BD41-FB0D0DD8E785}"/>
                  </a:ext>
                </a:extLst>
              </p:cNvPr>
              <p:cNvSpPr/>
              <p:nvPr/>
            </p:nvSpPr>
            <p:spPr>
              <a:xfrm>
                <a:off x="323528" y="2865430"/>
                <a:ext cx="8281562"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𝑛𝑤𝑒𝑏𝑠</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𝑛𝑤𝑒𝑏𝑠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𝑑𝑒𝑓𝑠</m:t>
                        </m:r>
                      </m:e>
                      <m:sub>
                        <m:r>
                          <a:rPr lang="en-US" altLang="zh-CN" i="1">
                            <a:latin typeface="Cambria Math" panose="02040503050406030204" pitchFamily="18" charset="0"/>
                          </a:rPr>
                          <m:t>𝑛𝑤𝑒𝑏𝑠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𝑢𝑠𝑒</m:t>
                        </m:r>
                        <m:r>
                          <a:rPr lang="en-US" altLang="zh-CN" i="1">
                            <a:latin typeface="Cambria Math" panose="02040503050406030204" pitchFamily="18" charset="0"/>
                          </a:rPr>
                          <m:t>𝑠</m:t>
                        </m:r>
                      </m:e>
                      <m:sub>
                        <m:r>
                          <a:rPr lang="en-US" altLang="zh-CN" i="1">
                            <a:latin typeface="Cambria Math" panose="02040503050406030204" pitchFamily="18" charset="0"/>
                          </a:rPr>
                          <m:t>𝑛𝑤𝑒𝑏𝑠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𝑛𝑤𝑒𝑏𝑠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14" name="矩形 213">
                <a:extLst>
                  <a:ext uri="{FF2B5EF4-FFF2-40B4-BE49-F238E27FC236}">
                    <a16:creationId xmlns:a16="http://schemas.microsoft.com/office/drawing/2014/main" id="{90335EDE-7BC0-4CFE-BD41-FB0D0DD8E785}"/>
                  </a:ext>
                </a:extLst>
              </p:cNvPr>
              <p:cNvSpPr>
                <a:spLocks noRot="1" noChangeAspect="1" noMove="1" noResize="1" noEditPoints="1" noAdjustHandles="1" noChangeArrowheads="1" noChangeShapeType="1" noTextEdit="1"/>
              </p:cNvSpPr>
              <p:nvPr/>
            </p:nvSpPr>
            <p:spPr>
              <a:xfrm>
                <a:off x="323528" y="2865430"/>
                <a:ext cx="8281562"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矩形 214">
                <a:extLst>
                  <a:ext uri="{FF2B5EF4-FFF2-40B4-BE49-F238E27FC236}">
                    <a16:creationId xmlns:a16="http://schemas.microsoft.com/office/drawing/2014/main" id="{5F46B968-989B-4403-8ADC-54DFB28E43F4}"/>
                  </a:ext>
                </a:extLst>
              </p:cNvPr>
              <p:cNvSpPr/>
              <p:nvPr/>
            </p:nvSpPr>
            <p:spPr>
              <a:xfrm>
                <a:off x="323529" y="3234762"/>
                <a:ext cx="6908150" cy="369332"/>
              </a:xfrm>
              <a:prstGeom prst="rect">
                <a:avLst/>
              </a:prstGeom>
            </p:spPr>
            <p:txBody>
              <a:bodyPr wrap="square">
                <a:spAutoFit/>
              </a:bodyPr>
              <a:lstStyle/>
              <a:p>
                <a14:m>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𝑛𝑤𝑒𝑏𝑠</m:t>
                        </m:r>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𝑑𝑒𝑓𝑠</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𝑢𝑠𝑒</m:t>
                        </m:r>
                        <m:r>
                          <a:rPr lang="en-US" altLang="zh-CN" i="1">
                            <a:latin typeface="Cambria Math" panose="02040503050406030204" pitchFamily="18" charset="0"/>
                          </a:rPr>
                          <m:t>𝑠</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15" name="矩形 214">
                <a:extLst>
                  <a:ext uri="{FF2B5EF4-FFF2-40B4-BE49-F238E27FC236}">
                    <a16:creationId xmlns:a16="http://schemas.microsoft.com/office/drawing/2014/main" id="{5F46B968-989B-4403-8ADC-54DFB28E43F4}"/>
                  </a:ext>
                </a:extLst>
              </p:cNvPr>
              <p:cNvSpPr>
                <a:spLocks noRot="1" noChangeAspect="1" noMove="1" noResize="1" noEditPoints="1" noAdjustHandles="1" noChangeArrowheads="1" noChangeShapeType="1" noTextEdit="1"/>
              </p:cNvSpPr>
              <p:nvPr/>
            </p:nvSpPr>
            <p:spPr>
              <a:xfrm>
                <a:off x="323529" y="3234762"/>
                <a:ext cx="6908150" cy="369332"/>
              </a:xfrm>
              <a:prstGeom prst="rect">
                <a:avLst/>
              </a:prstGeom>
              <a:blipFill>
                <a:blip r:embed="rId6"/>
                <a:stretch>
                  <a:fillRect b="-13333"/>
                </a:stretch>
              </a:blipFill>
            </p:spPr>
            <p:txBody>
              <a:bodyPr/>
              <a:lstStyle/>
              <a:p>
                <a:r>
                  <a:rPr lang="zh-CN" altLang="en-US">
                    <a:noFill/>
                  </a:rPr>
                  <a:t> </a:t>
                </a:r>
              </a:p>
            </p:txBody>
          </p:sp>
        </mc:Fallback>
      </mc:AlternateContent>
      <p:sp>
        <p:nvSpPr>
          <p:cNvPr id="216" name="矩形 215">
            <a:extLst>
              <a:ext uri="{FF2B5EF4-FFF2-40B4-BE49-F238E27FC236}">
                <a16:creationId xmlns:a16="http://schemas.microsoft.com/office/drawing/2014/main" id="{6EFEA1E8-8EB0-44BC-8EB2-D338BEBAFBA8}"/>
              </a:ext>
            </a:extLst>
          </p:cNvPr>
          <p:cNvSpPr/>
          <p:nvPr/>
        </p:nvSpPr>
        <p:spPr>
          <a:xfrm>
            <a:off x="323528" y="3958604"/>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17" name="矩形 216">
                <a:extLst>
                  <a:ext uri="{FF2B5EF4-FFF2-40B4-BE49-F238E27FC236}">
                    <a16:creationId xmlns:a16="http://schemas.microsoft.com/office/drawing/2014/main" id="{E1885026-09ED-4F5C-BCAA-0C3DD9FD124B}"/>
                  </a:ext>
                </a:extLst>
              </p:cNvPr>
              <p:cNvSpPr/>
              <p:nvPr/>
            </p:nvSpPr>
            <p:spPr>
              <a:xfrm>
                <a:off x="323528" y="4327936"/>
                <a:ext cx="7592720"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𝑑𝑒𝑓𝑠</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𝑑𝑒𝑓𝑠</m:t>
                        </m:r>
                      </m:e>
                      <m:sub>
                        <m:r>
                          <a:rPr lang="en-US" altLang="zh-CN" i="1">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𝑢𝑠𝑒</m:t>
                        </m:r>
                        <m:r>
                          <a:rPr lang="en-US" altLang="zh-CN" i="1">
                            <a:latin typeface="Cambria Math" panose="02040503050406030204" pitchFamily="18" charset="0"/>
                          </a:rPr>
                          <m:t>𝑠</m:t>
                        </m:r>
                      </m:e>
                      <m:sub>
                        <m:r>
                          <a:rPr lang="en-US" altLang="zh-CN" i="1">
                            <a:latin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𝑢𝑠𝑒𝑠</m:t>
                        </m:r>
                      </m:e>
                      <m:sub>
                        <m:r>
                          <a:rPr lang="en-US" altLang="zh-CN" i="1">
                            <a:latin typeface="Cambria Math" panose="02040503050406030204" pitchFamily="18" charset="0"/>
                          </a:rPr>
                          <m:t>h</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17" name="矩形 216">
                <a:extLst>
                  <a:ext uri="{FF2B5EF4-FFF2-40B4-BE49-F238E27FC236}">
                    <a16:creationId xmlns:a16="http://schemas.microsoft.com/office/drawing/2014/main" id="{E1885026-09ED-4F5C-BCAA-0C3DD9FD124B}"/>
                  </a:ext>
                </a:extLst>
              </p:cNvPr>
              <p:cNvSpPr>
                <a:spLocks noRot="1" noChangeAspect="1" noMove="1" noResize="1" noEditPoints="1" noAdjustHandles="1" noChangeArrowheads="1" noChangeShapeType="1" noTextEdit="1"/>
              </p:cNvSpPr>
              <p:nvPr/>
            </p:nvSpPr>
            <p:spPr>
              <a:xfrm>
                <a:off x="323528" y="4327936"/>
                <a:ext cx="7592720" cy="369332"/>
              </a:xfrm>
              <a:prstGeom prst="rect">
                <a:avLst/>
              </a:prstGeom>
              <a:blipFill>
                <a:blip r:embed="rId7"/>
                <a:stretch>
                  <a:fillRect b="-14754"/>
                </a:stretch>
              </a:blipFill>
            </p:spPr>
            <p:txBody>
              <a:bodyPr/>
              <a:lstStyle/>
              <a:p>
                <a:r>
                  <a:rPr lang="zh-CN" altLang="en-US">
                    <a:noFill/>
                  </a:rPr>
                  <a:t> </a:t>
                </a:r>
              </a:p>
            </p:txBody>
          </p:sp>
        </mc:Fallback>
      </mc:AlternateContent>
      <p:sp>
        <p:nvSpPr>
          <p:cNvPr id="218" name="矩形 217">
            <a:extLst>
              <a:ext uri="{FF2B5EF4-FFF2-40B4-BE49-F238E27FC236}">
                <a16:creationId xmlns:a16="http://schemas.microsoft.com/office/drawing/2014/main" id="{3F701EA5-1075-4474-9322-D0B2833FF413}"/>
              </a:ext>
            </a:extLst>
          </p:cNvPr>
          <p:cNvSpPr/>
          <p:nvPr/>
        </p:nvSpPr>
        <p:spPr>
          <a:xfrm>
            <a:off x="323528" y="4697268"/>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19" name="矩形 218">
                <a:extLst>
                  <a:ext uri="{FF2B5EF4-FFF2-40B4-BE49-F238E27FC236}">
                    <a16:creationId xmlns:a16="http://schemas.microsoft.com/office/drawing/2014/main" id="{853D4F01-E68C-4511-8DFD-DD9C4F42FC4D}"/>
                  </a:ext>
                </a:extLst>
              </p:cNvPr>
              <p:cNvSpPr/>
              <p:nvPr/>
            </p:nvSpPr>
            <p:spPr>
              <a:xfrm>
                <a:off x="323528" y="5066600"/>
                <a:ext cx="5854680"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𝑤𝑒𝑏𝑠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𝑑𝑒𝑓𝑠</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𝑢𝑠𝑒𝑠</m:t>
                        </m:r>
                      </m:e>
                      <m:sub>
                        <m:r>
                          <a:rPr lang="en-US" altLang="zh-CN" i="1">
                            <a:latin typeface="Cambria Math" panose="02040503050406030204" pitchFamily="18" charset="0"/>
                          </a:rPr>
                          <m:t>𝑛𝑤𝑒𝑏𝑠</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𝑓𝑎𝑙𝑠𝑒</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19" name="矩形 218">
                <a:extLst>
                  <a:ext uri="{FF2B5EF4-FFF2-40B4-BE49-F238E27FC236}">
                    <a16:creationId xmlns:a16="http://schemas.microsoft.com/office/drawing/2014/main" id="{853D4F01-E68C-4511-8DFD-DD9C4F42FC4D}"/>
                  </a:ext>
                </a:extLst>
              </p:cNvPr>
              <p:cNvSpPr>
                <a:spLocks noRot="1" noChangeAspect="1" noMove="1" noResize="1" noEditPoints="1" noAdjustHandles="1" noChangeArrowheads="1" noChangeShapeType="1" noTextEdit="1"/>
              </p:cNvSpPr>
              <p:nvPr/>
            </p:nvSpPr>
            <p:spPr>
              <a:xfrm>
                <a:off x="323528" y="5066600"/>
                <a:ext cx="5854680" cy="369332"/>
              </a:xfrm>
              <a:prstGeom prst="rect">
                <a:avLst/>
              </a:prstGeom>
              <a:blipFill>
                <a:blip r:embed="rId8"/>
                <a:stretch>
                  <a:fillRect b="-13115"/>
                </a:stretch>
              </a:blipFill>
            </p:spPr>
            <p:txBody>
              <a:bodyPr/>
              <a:lstStyle/>
              <a:p>
                <a:r>
                  <a:rPr lang="zh-CN" altLang="en-US">
                    <a:noFill/>
                  </a:rPr>
                  <a:t> </a:t>
                </a:r>
              </a:p>
            </p:txBody>
          </p:sp>
        </mc:Fallback>
      </mc:AlternateContent>
      <p:sp>
        <p:nvSpPr>
          <p:cNvPr id="220" name="矩形 219">
            <a:extLst>
              <a:ext uri="{FF2B5EF4-FFF2-40B4-BE49-F238E27FC236}">
                <a16:creationId xmlns:a16="http://schemas.microsoft.com/office/drawing/2014/main" id="{B7DADC03-623D-465E-8C67-2D9103D42C7B}"/>
              </a:ext>
            </a:extLst>
          </p:cNvPr>
          <p:cNvSpPr/>
          <p:nvPr/>
        </p:nvSpPr>
        <p:spPr>
          <a:xfrm>
            <a:off x="323528" y="5435932"/>
            <a:ext cx="530915" cy="369332"/>
          </a:xfrm>
          <a:prstGeom prst="rect">
            <a:avLst/>
          </a:prstGeom>
        </p:spPr>
        <p:txBody>
          <a:bodyPr wrap="none">
            <a:spAutoFit/>
          </a:bodyPr>
          <a:lstStyle/>
          <a:p>
            <a:r>
              <a:rPr lang="en-US" altLang="zh-CN" dirty="0">
                <a:latin typeface="Cambria Math" panose="02040503050406030204" pitchFamily="18" charset="0"/>
              </a:rPr>
              <a:t>……</a:t>
            </a:r>
          </a:p>
        </p:txBody>
      </p:sp>
      <mc:AlternateContent xmlns:mc="http://schemas.openxmlformats.org/markup-compatibility/2006" xmlns:a14="http://schemas.microsoft.com/office/drawing/2010/main">
        <mc:Choice Requires="a14">
          <p:sp>
            <p:nvSpPr>
              <p:cNvPr id="221" name="矩形 220">
                <a:extLst>
                  <a:ext uri="{FF2B5EF4-FFF2-40B4-BE49-F238E27FC236}">
                    <a16:creationId xmlns:a16="http://schemas.microsoft.com/office/drawing/2014/main" id="{CB921B63-7C64-40C2-86B6-81A17C0A4209}"/>
                  </a:ext>
                </a:extLst>
              </p:cNvPr>
              <p:cNvSpPr/>
              <p:nvPr/>
            </p:nvSpPr>
            <p:spPr>
              <a:xfrm>
                <a:off x="323528" y="5805264"/>
                <a:ext cx="8281562" cy="369332"/>
              </a:xfrm>
              <a:prstGeom prst="rect">
                <a:avLst/>
              </a:prstGeom>
            </p:spPr>
            <p:txBody>
              <a:bodyPr wrap="none">
                <a:spAutoFit/>
              </a:bodyPr>
              <a:lstStyle/>
              <a:p>
                <a14:m>
                  <m:oMath xmlns:m="http://schemas.openxmlformats.org/officeDocument/2006/math">
                    <m:r>
                      <a:rPr lang="en-US" altLang="zh-CN" i="1">
                        <a:latin typeface="Cambria Math" panose="02040503050406030204" pitchFamily="18" charset="0"/>
                      </a:rPr>
                      <m:t>𝑤𝑒𝑏𝑠</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𝑛𝑤𝑒𝑏𝑠</m:t>
                        </m:r>
                        <m:r>
                          <a:rPr lang="en-US" altLang="zh-CN" i="1">
                            <a:latin typeface="Cambria Math" panose="02040503050406030204" pitchFamily="18" charset="0"/>
                          </a:rPr>
                          <m:t>−1</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𝑛𝑤𝑒𝑏𝑠</m:t>
                        </m:r>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𝑑𝑒𝑓𝑠</m:t>
                        </m:r>
                      </m:e>
                      <m:sub>
                        <m:r>
                          <a:rPr lang="en-US" altLang="zh-CN" i="1">
                            <a:latin typeface="Cambria Math" panose="02040503050406030204" pitchFamily="18" charset="0"/>
                          </a:rPr>
                          <m:t>𝑛𝑤𝑒𝑏𝑠</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𝑢𝑠𝑒𝑠</m:t>
                        </m:r>
                      </m:e>
                      <m:sub>
                        <m:r>
                          <a:rPr lang="en-US" altLang="zh-CN" i="1">
                            <a:latin typeface="Cambria Math" panose="02040503050406030204" pitchFamily="18" charset="0"/>
                          </a:rPr>
                          <m:t>𝑛𝑤𝑒𝑏𝑠</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𝑓𝑎𝑙𝑠𝑒</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𝑛𝑤𝑒𝑏𝑠</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𝑛𝑢𝑙𝑙</m:t>
                    </m:r>
                  </m:oMath>
                </a14:m>
                <a:r>
                  <a:rPr lang="en-US" altLang="zh-CN" dirty="0"/>
                  <a:t> </a:t>
                </a:r>
                <a14:m>
                  <m:oMath xmlns:m="http://schemas.openxmlformats.org/officeDocument/2006/math">
                    <m:r>
                      <a:rPr lang="en-US" altLang="zh-CN" i="1">
                        <a:latin typeface="Cambria Math" panose="02040503050406030204" pitchFamily="18" charset="0"/>
                      </a:rPr>
                      <m:t>)</m:t>
                    </m:r>
                  </m:oMath>
                </a14:m>
                <a:endParaRPr lang="en-US" altLang="zh-CN" i="1" dirty="0">
                  <a:latin typeface="Cambria Math" panose="02040503050406030204" pitchFamily="18" charset="0"/>
                </a:endParaRPr>
              </a:p>
            </p:txBody>
          </p:sp>
        </mc:Choice>
        <mc:Fallback xmlns="">
          <p:sp>
            <p:nvSpPr>
              <p:cNvPr id="221" name="矩形 220">
                <a:extLst>
                  <a:ext uri="{FF2B5EF4-FFF2-40B4-BE49-F238E27FC236}">
                    <a16:creationId xmlns:a16="http://schemas.microsoft.com/office/drawing/2014/main" id="{CB921B63-7C64-40C2-86B6-81A17C0A4209}"/>
                  </a:ext>
                </a:extLst>
              </p:cNvPr>
              <p:cNvSpPr>
                <a:spLocks noRot="1" noChangeAspect="1" noMove="1" noResize="1" noEditPoints="1" noAdjustHandles="1" noChangeArrowheads="1" noChangeShapeType="1" noTextEdit="1"/>
              </p:cNvSpPr>
              <p:nvPr/>
            </p:nvSpPr>
            <p:spPr>
              <a:xfrm>
                <a:off x="323528" y="5805264"/>
                <a:ext cx="8281562" cy="369332"/>
              </a:xfrm>
              <a:prstGeom prst="rect">
                <a:avLst/>
              </a:prstGeom>
              <a:blipFill>
                <a:blip r:embed="rId9"/>
                <a:stretch>
                  <a:fillRect b="-13115"/>
                </a:stretch>
              </a:blipFill>
            </p:spPr>
            <p:txBody>
              <a:bodyPr/>
              <a:lstStyle/>
              <a:p>
                <a:r>
                  <a:rPr lang="zh-CN" altLang="en-US">
                    <a:noFill/>
                  </a:rPr>
                  <a:t> </a:t>
                </a:r>
              </a:p>
            </p:txBody>
          </p:sp>
        </mc:Fallback>
      </mc:AlternateContent>
      <p:cxnSp>
        <p:nvCxnSpPr>
          <p:cNvPr id="222" name="连接符: 肘形 221">
            <a:extLst>
              <a:ext uri="{FF2B5EF4-FFF2-40B4-BE49-F238E27FC236}">
                <a16:creationId xmlns:a16="http://schemas.microsoft.com/office/drawing/2014/main" id="{189C0AE6-F4C5-4E1D-9AEA-42F7F74D367B}"/>
              </a:ext>
            </a:extLst>
          </p:cNvPr>
          <p:cNvCxnSpPr>
            <a:cxnSpLocks/>
          </p:cNvCxnSpPr>
          <p:nvPr/>
        </p:nvCxnSpPr>
        <p:spPr>
          <a:xfrm flipH="1" flipV="1">
            <a:off x="5134460" y="1539516"/>
            <a:ext cx="51938" cy="738664"/>
          </a:xfrm>
          <a:prstGeom prst="bentConnector3">
            <a:avLst>
              <a:gd name="adj1" fmla="val -44014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4ACC0F7A-74B3-460F-8CD9-ABFBAED64560}"/>
              </a:ext>
            </a:extLst>
          </p:cNvPr>
          <p:cNvSpPr/>
          <p:nvPr/>
        </p:nvSpPr>
        <p:spPr>
          <a:xfrm>
            <a:off x="5378456" y="1669198"/>
            <a:ext cx="646331"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合并</a:t>
            </a:r>
          </a:p>
        </p:txBody>
      </p:sp>
      <p:cxnSp>
        <p:nvCxnSpPr>
          <p:cNvPr id="224" name="连接符: 肘形 223">
            <a:extLst>
              <a:ext uri="{FF2B5EF4-FFF2-40B4-BE49-F238E27FC236}">
                <a16:creationId xmlns:a16="http://schemas.microsoft.com/office/drawing/2014/main" id="{59E68E14-6816-48CB-A338-CB214D3752AB}"/>
              </a:ext>
            </a:extLst>
          </p:cNvPr>
          <p:cNvCxnSpPr>
            <a:cxnSpLocks/>
          </p:cNvCxnSpPr>
          <p:nvPr/>
        </p:nvCxnSpPr>
        <p:spPr>
          <a:xfrm flipH="1" flipV="1">
            <a:off x="5186398" y="2350226"/>
            <a:ext cx="2045281" cy="1107996"/>
          </a:xfrm>
          <a:prstGeom prst="bentConnector3">
            <a:avLst>
              <a:gd name="adj1" fmla="val -610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矩形 224">
            <a:extLst>
              <a:ext uri="{FF2B5EF4-FFF2-40B4-BE49-F238E27FC236}">
                <a16:creationId xmlns:a16="http://schemas.microsoft.com/office/drawing/2014/main" id="{8657884A-E7A9-4BB7-B311-E983780BDD11}"/>
              </a:ext>
            </a:extLst>
          </p:cNvPr>
          <p:cNvSpPr/>
          <p:nvPr/>
        </p:nvSpPr>
        <p:spPr>
          <a:xfrm>
            <a:off x="8431208" y="2719558"/>
            <a:ext cx="646331"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移动</a:t>
            </a:r>
          </a:p>
        </p:txBody>
      </p:sp>
    </p:spTree>
    <p:extLst>
      <p:ext uri="{BB962C8B-B14F-4D97-AF65-F5344CB8AC3E}">
        <p14:creationId xmlns:p14="http://schemas.microsoft.com/office/powerpoint/2010/main" val="1958156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9.6.5 </a:t>
            </a:r>
            <a:r>
              <a:rPr lang="zh-CN" altLang="en-US" dirty="0">
                <a:solidFill>
                  <a:schemeClr val="bg1"/>
                </a:solidFill>
                <a:latin typeface="微软雅黑" panose="020B0503020204020204" pitchFamily="34" charset="-122"/>
                <a:ea typeface="微软雅黑" panose="020B0503020204020204" pitchFamily="34" charset="-122"/>
              </a:rPr>
              <a:t>合并寄存器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9.6.5 </a:t>
            </a:r>
            <a:r>
              <a:rPr lang="zh-CN" altLang="en-US" sz="3200" dirty="0">
                <a:solidFill>
                  <a:srgbClr val="0000FF"/>
                </a:solidFill>
                <a:latin typeface="微软雅黑" panose="020B0503020204020204" pitchFamily="34" charset="-122"/>
                <a:ea typeface="微软雅黑" panose="020B0503020204020204" pitchFamily="34" charset="-122"/>
              </a:rPr>
              <a:t>合并寄存器</a:t>
            </a:r>
          </a:p>
        </p:txBody>
      </p:sp>
      <p:pic>
        <p:nvPicPr>
          <p:cNvPr id="3" name="图片 2">
            <a:extLst>
              <a:ext uri="{FF2B5EF4-FFF2-40B4-BE49-F238E27FC236}">
                <a16:creationId xmlns:a16="http://schemas.microsoft.com/office/drawing/2014/main" id="{14F0A0F3-23F2-4E1C-8041-768C842612C5}"/>
              </a:ext>
            </a:extLst>
          </p:cNvPr>
          <p:cNvPicPr>
            <a:picLocks noChangeAspect="1"/>
          </p:cNvPicPr>
          <p:nvPr/>
        </p:nvPicPr>
        <p:blipFill>
          <a:blip r:embed="rId3"/>
          <a:stretch>
            <a:fillRect/>
          </a:stretch>
        </p:blipFill>
        <p:spPr>
          <a:xfrm>
            <a:off x="492889" y="1531130"/>
            <a:ext cx="8158222" cy="3795740"/>
          </a:xfrm>
          <a:prstGeom prst="rect">
            <a:avLst/>
          </a:prstGeom>
        </p:spPr>
      </p:pic>
    </p:spTree>
    <p:extLst>
      <p:ext uri="{BB962C8B-B14F-4D97-AF65-F5344CB8AC3E}">
        <p14:creationId xmlns:p14="http://schemas.microsoft.com/office/powerpoint/2010/main" val="268966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9.6.5 </a:t>
            </a:r>
            <a:r>
              <a:rPr lang="zh-CN" altLang="en-US" dirty="0">
                <a:solidFill>
                  <a:schemeClr val="bg1"/>
                </a:solidFill>
                <a:latin typeface="微软雅黑" panose="020B0503020204020204" pitchFamily="34" charset="-122"/>
                <a:ea typeface="微软雅黑" panose="020B0503020204020204" pitchFamily="34" charset="-122"/>
              </a:rPr>
              <a:t>合并寄存器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9.6.5 </a:t>
            </a:r>
            <a:r>
              <a:rPr lang="zh-CN" altLang="en-US" sz="3200" dirty="0">
                <a:solidFill>
                  <a:srgbClr val="0000FF"/>
                </a:solidFill>
                <a:latin typeface="微软雅黑" panose="020B0503020204020204" pitchFamily="34" charset="-122"/>
                <a:ea typeface="微软雅黑" panose="020B0503020204020204" pitchFamily="34" charset="-122"/>
              </a:rPr>
              <a:t>合并寄存器</a:t>
            </a:r>
          </a:p>
        </p:txBody>
      </p:sp>
      <p:pic>
        <p:nvPicPr>
          <p:cNvPr id="3" name="图片 2">
            <a:extLst>
              <a:ext uri="{FF2B5EF4-FFF2-40B4-BE49-F238E27FC236}">
                <a16:creationId xmlns:a16="http://schemas.microsoft.com/office/drawing/2014/main" id="{DDB76898-51E6-4364-B2FA-1E90008CF859}"/>
              </a:ext>
            </a:extLst>
          </p:cNvPr>
          <p:cNvPicPr>
            <a:picLocks noChangeAspect="1"/>
          </p:cNvPicPr>
          <p:nvPr/>
        </p:nvPicPr>
        <p:blipFill>
          <a:blip r:embed="rId3"/>
          <a:stretch>
            <a:fillRect/>
          </a:stretch>
        </p:blipFill>
        <p:spPr>
          <a:xfrm>
            <a:off x="16635" y="550643"/>
            <a:ext cx="9110729" cy="6262733"/>
          </a:xfrm>
          <a:prstGeom prst="rect">
            <a:avLst/>
          </a:prstGeom>
        </p:spPr>
      </p:pic>
    </p:spTree>
    <p:extLst>
      <p:ext uri="{BB962C8B-B14F-4D97-AF65-F5344CB8AC3E}">
        <p14:creationId xmlns:p14="http://schemas.microsoft.com/office/powerpoint/2010/main" val="2641777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9.6.5 </a:t>
            </a:r>
            <a:r>
              <a:rPr lang="zh-CN" altLang="en-US" dirty="0">
                <a:solidFill>
                  <a:schemeClr val="bg1"/>
                </a:solidFill>
                <a:latin typeface="微软雅黑" panose="020B0503020204020204" pitchFamily="34" charset="-122"/>
                <a:ea typeface="微软雅黑" panose="020B0503020204020204" pitchFamily="34" charset="-122"/>
              </a:rPr>
              <a:t>合并寄存器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9.6.5 </a:t>
            </a:r>
            <a:r>
              <a:rPr lang="zh-CN" altLang="en-US" sz="3200" dirty="0">
                <a:solidFill>
                  <a:srgbClr val="0000FF"/>
                </a:solidFill>
                <a:latin typeface="微软雅黑" panose="020B0503020204020204" pitchFamily="34" charset="-122"/>
                <a:ea typeface="微软雅黑" panose="020B0503020204020204" pitchFamily="34" charset="-122"/>
              </a:rPr>
              <a:t>合并寄存器</a:t>
            </a:r>
          </a:p>
        </p:txBody>
      </p:sp>
      <p:pic>
        <p:nvPicPr>
          <p:cNvPr id="4" name="图片 3">
            <a:extLst>
              <a:ext uri="{FF2B5EF4-FFF2-40B4-BE49-F238E27FC236}">
                <a16:creationId xmlns:a16="http://schemas.microsoft.com/office/drawing/2014/main" id="{2A022976-8EB2-4626-BD98-F3A355C23DBD}"/>
              </a:ext>
            </a:extLst>
          </p:cNvPr>
          <p:cNvPicPr>
            <a:picLocks noChangeAspect="1"/>
          </p:cNvPicPr>
          <p:nvPr/>
        </p:nvPicPr>
        <p:blipFill>
          <a:blip r:embed="rId3"/>
          <a:stretch>
            <a:fillRect/>
          </a:stretch>
        </p:blipFill>
        <p:spPr>
          <a:xfrm>
            <a:off x="40448" y="579218"/>
            <a:ext cx="9063104" cy="6234158"/>
          </a:xfrm>
          <a:prstGeom prst="rect">
            <a:avLst/>
          </a:prstGeom>
        </p:spPr>
      </p:pic>
    </p:spTree>
    <p:extLst>
      <p:ext uri="{BB962C8B-B14F-4D97-AF65-F5344CB8AC3E}">
        <p14:creationId xmlns:p14="http://schemas.microsoft.com/office/powerpoint/2010/main" val="4233189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89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9.6.5 </a:t>
            </a:r>
            <a:r>
              <a:rPr lang="zh-CN" altLang="en-US" dirty="0">
                <a:solidFill>
                  <a:schemeClr val="bg1"/>
                </a:solidFill>
                <a:latin typeface="微软雅黑" panose="020B0503020204020204" pitchFamily="34" charset="-122"/>
                <a:ea typeface="微软雅黑" panose="020B0503020204020204" pitchFamily="34" charset="-122"/>
              </a:rPr>
              <a:t>合并寄存器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9.6.5 </a:t>
            </a:r>
            <a:r>
              <a:rPr lang="zh-CN" altLang="en-US" sz="3200" dirty="0">
                <a:solidFill>
                  <a:srgbClr val="0000FF"/>
                </a:solidFill>
                <a:latin typeface="微软雅黑" panose="020B0503020204020204" pitchFamily="34" charset="-122"/>
                <a:ea typeface="微软雅黑" panose="020B0503020204020204" pitchFamily="34" charset="-122"/>
              </a:rPr>
              <a:t>合并寄存器</a:t>
            </a:r>
          </a:p>
        </p:txBody>
      </p:sp>
      <p:pic>
        <p:nvPicPr>
          <p:cNvPr id="3" name="图片 2">
            <a:extLst>
              <a:ext uri="{FF2B5EF4-FFF2-40B4-BE49-F238E27FC236}">
                <a16:creationId xmlns:a16="http://schemas.microsoft.com/office/drawing/2014/main" id="{5F529F15-9DB5-4C63-83BD-4E290C36F640}"/>
              </a:ext>
            </a:extLst>
          </p:cNvPr>
          <p:cNvPicPr>
            <a:picLocks noChangeAspect="1"/>
          </p:cNvPicPr>
          <p:nvPr/>
        </p:nvPicPr>
        <p:blipFill>
          <a:blip r:embed="rId3"/>
          <a:stretch>
            <a:fillRect/>
          </a:stretch>
        </p:blipFill>
        <p:spPr>
          <a:xfrm>
            <a:off x="19016" y="620688"/>
            <a:ext cx="9105967" cy="5910306"/>
          </a:xfrm>
          <a:prstGeom prst="rect">
            <a:avLst/>
          </a:prstGeom>
        </p:spPr>
      </p:pic>
    </p:spTree>
    <p:extLst>
      <p:ext uri="{BB962C8B-B14F-4D97-AF65-F5344CB8AC3E}">
        <p14:creationId xmlns:p14="http://schemas.microsoft.com/office/powerpoint/2010/main" val="174845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寄存器分配</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9.1 </a:t>
            </a:r>
            <a:r>
              <a:rPr lang="zh-CN" altLang="en-US" dirty="0">
                <a:solidFill>
                  <a:schemeClr val="bg1"/>
                </a:solidFill>
                <a:latin typeface="微软雅黑" panose="020B0503020204020204" pitchFamily="34" charset="-122"/>
                <a:ea typeface="微软雅黑" panose="020B0503020204020204" pitchFamily="34" charset="-122"/>
              </a:rPr>
              <a:t>基本问题</a:t>
            </a:r>
          </a:p>
        </p:txBody>
      </p:sp>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24744"/>
            <a:ext cx="8856984" cy="539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寄存器分配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：在最终代码中的每个位置上，确定哪些值应该位于寄存器中，以及位于哪个寄存器中，它是一个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NP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完全问题</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局部寄存器分配（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Local Register Allocation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1980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年代之前是主要方法。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图着色寄存器分配（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Graph Coloring Register Allocation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1971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John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Cocke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就提出了将全局寄存器分配看作图着色问题，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1981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年由</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Chaitin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实现，利用相交图表示程序变量的生命期是否相交，把寄存器分配问题转换为相交图着色问题。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线性扫描方法（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Linear Scan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1999</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年由</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Poletto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Sarkar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提出，在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GCC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LLVM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Java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HotSpot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编译器中得到了实现。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弦图（</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Chordal Graph</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）着色</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2005</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Pereira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提出，能够在多项式时间内着色。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indent="-384175">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基于静态单赋值（</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Static Single Assignment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SSA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）的寄存器分配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2005</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个研究团队独立证明了，采用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表示的程序的相交图是弦图，从而使寄存器分配得到重要突破。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37760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90</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3668182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91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9.6.6 </a:t>
            </a:r>
            <a:r>
              <a:rPr lang="zh-CN" altLang="en-US" dirty="0">
                <a:solidFill>
                  <a:schemeClr val="bg1"/>
                </a:solidFill>
                <a:latin typeface="微软雅黑" panose="020B0503020204020204" pitchFamily="34" charset="-122"/>
                <a:ea typeface="微软雅黑" panose="020B0503020204020204" pitchFamily="34" charset="-122"/>
              </a:rPr>
              <a:t>构建邻接表</a:t>
            </a:r>
          </a:p>
        </p:txBody>
      </p:sp>
      <p:sp>
        <p:nvSpPr>
          <p:cNvPr id="5" name="文本框 4">
            <a:extLst>
              <a:ext uri="{FF2B5EF4-FFF2-40B4-BE49-F238E27FC236}">
                <a16:creationId xmlns:a16="http://schemas.microsoft.com/office/drawing/2014/main" id="{C3595FD6-6236-4F0A-980B-EA2FC57185DF}"/>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9.6.6 </a:t>
            </a:r>
            <a:r>
              <a:rPr lang="zh-CN" altLang="en-US" sz="3200" dirty="0">
                <a:solidFill>
                  <a:srgbClr val="0000FF"/>
                </a:solidFill>
                <a:latin typeface="微软雅黑" panose="020B0503020204020204" pitchFamily="34" charset="-122"/>
                <a:ea typeface="微软雅黑" panose="020B0503020204020204" pitchFamily="34" charset="-122"/>
              </a:rPr>
              <a:t>构建邻接表</a:t>
            </a:r>
          </a:p>
        </p:txBody>
      </p:sp>
      <p:pic>
        <p:nvPicPr>
          <p:cNvPr id="4" name="图片 3">
            <a:extLst>
              <a:ext uri="{FF2B5EF4-FFF2-40B4-BE49-F238E27FC236}">
                <a16:creationId xmlns:a16="http://schemas.microsoft.com/office/drawing/2014/main" id="{FA0F8021-A98A-43F9-9BFF-AB47A180F7F9}"/>
              </a:ext>
            </a:extLst>
          </p:cNvPr>
          <p:cNvPicPr>
            <a:picLocks noChangeAspect="1"/>
          </p:cNvPicPr>
          <p:nvPr/>
        </p:nvPicPr>
        <p:blipFill>
          <a:blip r:embed="rId3"/>
          <a:stretch>
            <a:fillRect/>
          </a:stretch>
        </p:blipFill>
        <p:spPr>
          <a:xfrm>
            <a:off x="11873" y="1249798"/>
            <a:ext cx="9120254" cy="4843498"/>
          </a:xfrm>
          <a:prstGeom prst="rect">
            <a:avLst/>
          </a:prstGeom>
        </p:spPr>
      </p:pic>
    </p:spTree>
    <p:extLst>
      <p:ext uri="{BB962C8B-B14F-4D97-AF65-F5344CB8AC3E}">
        <p14:creationId xmlns:p14="http://schemas.microsoft.com/office/powerpoint/2010/main" val="221040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92</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9742207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9.6.7 </a:t>
            </a:r>
            <a:r>
              <a:rPr lang="zh-CN" altLang="en-US" sz="3200" dirty="0">
                <a:solidFill>
                  <a:srgbClr val="0000FF"/>
                </a:solidFill>
                <a:latin typeface="微软雅黑" panose="020B0503020204020204" pitchFamily="34" charset="-122"/>
                <a:ea typeface="微软雅黑" panose="020B0503020204020204" pitchFamily="34" charset="-122"/>
              </a:rPr>
              <a:t>计算溢出代价</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9.6.7 </a:t>
            </a:r>
            <a:r>
              <a:rPr lang="zh-CN" altLang="en-US" dirty="0">
                <a:solidFill>
                  <a:schemeClr val="bg1"/>
                </a:solidFill>
                <a:latin typeface="微软雅黑" panose="020B0503020204020204" pitchFamily="34" charset="-122"/>
                <a:ea typeface="微软雅黑" panose="020B0503020204020204" pitchFamily="34" charset="-122"/>
              </a:rPr>
              <a:t>计算溢出代价</a:t>
            </a:r>
          </a:p>
        </p:txBody>
      </p:sp>
      <mc:AlternateContent xmlns:mc="http://schemas.openxmlformats.org/markup-compatibility/2006" xmlns:a14="http://schemas.microsoft.com/office/drawing/2010/main">
        <mc:Choice Requires="a14">
          <p:sp>
            <p:nvSpPr>
              <p:cNvPr id="34" name="TextBox 8">
                <a:extLst>
                  <a:ext uri="{FF2B5EF4-FFF2-40B4-BE49-F238E27FC236}">
                    <a16:creationId xmlns:a16="http://schemas.microsoft.com/office/drawing/2014/main" id="{95CDE4C1-5E0A-47B2-907C-DF8E26E7225D}"/>
                  </a:ext>
                </a:extLst>
              </p:cNvPr>
              <p:cNvSpPr txBox="1">
                <a:spLocks noChangeArrowheads="1"/>
              </p:cNvSpPr>
              <p:nvPr/>
            </p:nvSpPr>
            <p:spPr bwMode="auto">
              <a:xfrm>
                <a:off x="179512" y="1142296"/>
                <a:ext cx="8856984" cy="53431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溢出代价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(Spill Cost)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：指将虚拟寄存器溢出到主存需要额外付出的成本，溢出变量</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x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时付出的代价一般包括如下几个方面：</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定值指令权重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定值时，在定值语句之后，插入一条语句将寄存器的值保存到主存。新增语句访问主存一次，因此执行代价为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，这个执行代价用</a:t>
                </a:r>
                <a14:m>
                  <m:oMath xmlns:m="http://schemas.openxmlformats.org/officeDocument/2006/math">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𝑑</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ClrTx/>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引用指令权重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引用时，在引用语句之前，插入一条语句将主存的值加载到寄存器。新增语句访问主存一次，因此执行代价为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，这个执行代价用</a:t>
                </a:r>
                <a14:m>
                  <m:oMath xmlns:m="http://schemas.openxmlformats.org/officeDocument/2006/math">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𝑢</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复写指令权重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：形如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x,−, z)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的复写语句，在图着色中，由于不同变量会分配不同寄存器，因此不同于简单代码生成中复写语句不生成指令只修改寄存器描述符和地址描述符，图着色中它总会生成一条指令，执行代价为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，这个执行代价用</a:t>
                </a:r>
                <a14:m>
                  <m:oMath xmlns:m="http://schemas.openxmlformats.org/officeDocument/2006/math">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𝑐</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660400" indent="-285750">
                  <a:lnSpc>
                    <a:spcPct val="150000"/>
                  </a:lnSpc>
                  <a:spcBef>
                    <a:spcPct val="20000"/>
                  </a:spcBef>
                  <a:buFont typeface="Wingdings" panose="05000000000000000000" pitchFamily="2" charset="2"/>
                  <a:buChar char="Ø"/>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形参指令权重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：形参标记指令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(def,−,−, 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，对应从主存取值的指令可以删除，节省指令代价为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，这个执行代价用</a:t>
                </a:r>
                <a14:m>
                  <m:oMath xmlns:m="http://schemas.openxmlformats.org/officeDocument/2006/math">
                    <m:sSub>
                      <m:sSubPr>
                        <m:ctrlP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sz="1800" b="0" i="1" dirty="0" smtClean="0">
                            <a:latin typeface="Cambria Math" panose="02040503050406030204" pitchFamily="18" charset="0"/>
                            <a:ea typeface="微软雅黑" panose="020B0503020204020204" pitchFamily="34" charset="-122"/>
                            <a:cs typeface="Times New Roman" panose="02020603050405020304" pitchFamily="18" charset="0"/>
                          </a:rPr>
                          <m:t>𝑓</m:t>
                        </m:r>
                      </m:sub>
                    </m:sSub>
                  </m:oMath>
                </a14:m>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4" name="TextBox 8">
                <a:extLst>
                  <a:ext uri="{FF2B5EF4-FFF2-40B4-BE49-F238E27FC236}">
                    <a16:creationId xmlns:a16="http://schemas.microsoft.com/office/drawing/2014/main" id="{95CDE4C1-5E0A-47B2-907C-DF8E26E7225D}"/>
                  </a:ext>
                </a:extLst>
              </p:cNvPr>
              <p:cNvSpPr txBox="1">
                <a:spLocks noRot="1" noChangeAspect="1" noMove="1" noResize="1" noEditPoints="1" noAdjustHandles="1" noChangeArrowheads="1" noChangeShapeType="1" noTextEdit="1"/>
              </p:cNvSpPr>
              <p:nvPr/>
            </p:nvSpPr>
            <p:spPr bwMode="auto">
              <a:xfrm>
                <a:off x="179512" y="1142296"/>
                <a:ext cx="8856984" cy="5343129"/>
              </a:xfrm>
              <a:prstGeom prst="rect">
                <a:avLst/>
              </a:prstGeom>
              <a:blipFill>
                <a:blip r:embed="rId3"/>
                <a:stretch>
                  <a:fillRect l="-619" r="-619" b="-1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34922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4572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9.6.7 </a:t>
            </a:r>
            <a:r>
              <a:rPr lang="zh-CN" altLang="en-US" sz="3200" dirty="0">
                <a:solidFill>
                  <a:srgbClr val="0000FF"/>
                </a:solidFill>
                <a:latin typeface="微软雅黑" panose="020B0503020204020204" pitchFamily="34" charset="-122"/>
                <a:ea typeface="微软雅黑" panose="020B0503020204020204" pitchFamily="34" charset="-122"/>
              </a:rPr>
              <a:t>计算溢出代价</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215475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9.6.7 </a:t>
            </a:r>
            <a:r>
              <a:rPr lang="zh-CN" altLang="en-US" dirty="0">
                <a:solidFill>
                  <a:schemeClr val="bg1"/>
                </a:solidFill>
                <a:latin typeface="微软雅黑" panose="020B0503020204020204" pitchFamily="34" charset="-122"/>
                <a:ea typeface="微软雅黑" panose="020B0503020204020204" pitchFamily="34" charset="-122"/>
              </a:rPr>
              <a:t>计算溢出代价</a:t>
            </a:r>
          </a:p>
        </p:txBody>
      </p:sp>
      <p:pic>
        <p:nvPicPr>
          <p:cNvPr id="6" name="图片 5">
            <a:extLst>
              <a:ext uri="{FF2B5EF4-FFF2-40B4-BE49-F238E27FC236}">
                <a16:creationId xmlns:a16="http://schemas.microsoft.com/office/drawing/2014/main" id="{40883F5A-74DF-4640-84A6-D2290B70A628}"/>
              </a:ext>
            </a:extLst>
          </p:cNvPr>
          <p:cNvPicPr>
            <a:picLocks noChangeAspect="1"/>
          </p:cNvPicPr>
          <p:nvPr/>
        </p:nvPicPr>
        <p:blipFill>
          <a:blip r:embed="rId3"/>
          <a:stretch>
            <a:fillRect/>
          </a:stretch>
        </p:blipFill>
        <p:spPr>
          <a:xfrm>
            <a:off x="16635" y="2687311"/>
            <a:ext cx="9110729" cy="3910041"/>
          </a:xfrm>
          <a:prstGeom prst="rect">
            <a:avLst/>
          </a:prstGeom>
        </p:spPr>
      </p:pic>
      <p:pic>
        <p:nvPicPr>
          <p:cNvPr id="3" name="图片 2">
            <a:extLst>
              <a:ext uri="{FF2B5EF4-FFF2-40B4-BE49-F238E27FC236}">
                <a16:creationId xmlns:a16="http://schemas.microsoft.com/office/drawing/2014/main" id="{01D7D034-79C6-46D1-9DEF-F8B7A786E0EB}"/>
              </a:ext>
            </a:extLst>
          </p:cNvPr>
          <p:cNvPicPr>
            <a:picLocks noChangeAspect="1"/>
          </p:cNvPicPr>
          <p:nvPr/>
        </p:nvPicPr>
        <p:blipFill>
          <a:blip r:embed="rId4"/>
          <a:stretch>
            <a:fillRect/>
          </a:stretch>
        </p:blipFill>
        <p:spPr>
          <a:xfrm>
            <a:off x="4480365" y="764704"/>
            <a:ext cx="4619659" cy="2095515"/>
          </a:xfrm>
          <a:prstGeom prst="rect">
            <a:avLst/>
          </a:prstGeom>
        </p:spPr>
      </p:pic>
    </p:spTree>
    <p:extLst>
      <p:ext uri="{BB962C8B-B14F-4D97-AF65-F5344CB8AC3E}">
        <p14:creationId xmlns:p14="http://schemas.microsoft.com/office/powerpoint/2010/main" val="1174109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95</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11651428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9.6.8 </a:t>
            </a:r>
            <a:r>
              <a:rPr lang="zh-CN" altLang="en-US" sz="3200" dirty="0">
                <a:solidFill>
                  <a:srgbClr val="0000FF"/>
                </a:solidFill>
                <a:latin typeface="微软雅黑" panose="020B0503020204020204" pitchFamily="34" charset="-122"/>
                <a:ea typeface="微软雅黑" panose="020B0503020204020204" pitchFamily="34" charset="-122"/>
              </a:rPr>
              <a:t>修剪冲突图</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9.6.8 </a:t>
            </a:r>
            <a:r>
              <a:rPr lang="zh-CN" altLang="en-US" dirty="0">
                <a:solidFill>
                  <a:schemeClr val="bg1"/>
                </a:solidFill>
                <a:latin typeface="微软雅黑" panose="020B0503020204020204" pitchFamily="34" charset="-122"/>
                <a:ea typeface="微软雅黑" panose="020B0503020204020204" pitchFamily="34" charset="-122"/>
              </a:rPr>
              <a:t>修剪冲突图</a:t>
            </a:r>
          </a:p>
        </p:txBody>
      </p:sp>
      <p:pic>
        <p:nvPicPr>
          <p:cNvPr id="3" name="图片 2">
            <a:extLst>
              <a:ext uri="{FF2B5EF4-FFF2-40B4-BE49-F238E27FC236}">
                <a16:creationId xmlns:a16="http://schemas.microsoft.com/office/drawing/2014/main" id="{A36AF122-9B2E-4E75-AFB2-1FA1C1A4301A}"/>
              </a:ext>
            </a:extLst>
          </p:cNvPr>
          <p:cNvPicPr>
            <a:picLocks noChangeAspect="1"/>
          </p:cNvPicPr>
          <p:nvPr/>
        </p:nvPicPr>
        <p:blipFill>
          <a:blip r:embed="rId3"/>
          <a:stretch>
            <a:fillRect/>
          </a:stretch>
        </p:blipFill>
        <p:spPr>
          <a:xfrm>
            <a:off x="28542" y="980728"/>
            <a:ext cx="9086916" cy="5881731"/>
          </a:xfrm>
          <a:prstGeom prst="rect">
            <a:avLst/>
          </a:prstGeom>
        </p:spPr>
      </p:pic>
    </p:spTree>
    <p:extLst>
      <p:ext uri="{BB962C8B-B14F-4D97-AF65-F5344CB8AC3E}">
        <p14:creationId xmlns:p14="http://schemas.microsoft.com/office/powerpoint/2010/main" val="1882687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9.6.8 </a:t>
            </a:r>
            <a:r>
              <a:rPr lang="zh-CN" altLang="en-US" sz="3200" dirty="0">
                <a:solidFill>
                  <a:srgbClr val="0000FF"/>
                </a:solidFill>
                <a:latin typeface="微软雅黑" panose="020B0503020204020204" pitchFamily="34" charset="-122"/>
                <a:ea typeface="微软雅黑" panose="020B0503020204020204" pitchFamily="34" charset="-122"/>
              </a:rPr>
              <a:t>修剪冲突图</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92392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9.6.8 </a:t>
            </a:r>
            <a:r>
              <a:rPr lang="zh-CN" altLang="en-US" dirty="0">
                <a:solidFill>
                  <a:schemeClr val="bg1"/>
                </a:solidFill>
                <a:latin typeface="微软雅黑" panose="020B0503020204020204" pitchFamily="34" charset="-122"/>
                <a:ea typeface="微软雅黑" panose="020B0503020204020204" pitchFamily="34" charset="-122"/>
              </a:rPr>
              <a:t>修剪冲突图</a:t>
            </a:r>
          </a:p>
        </p:txBody>
      </p:sp>
      <p:pic>
        <p:nvPicPr>
          <p:cNvPr id="5" name="图片 4">
            <a:extLst>
              <a:ext uri="{FF2B5EF4-FFF2-40B4-BE49-F238E27FC236}">
                <a16:creationId xmlns:a16="http://schemas.microsoft.com/office/drawing/2014/main" id="{C692EABB-E379-49ED-8074-E1B05FA236D6}"/>
              </a:ext>
            </a:extLst>
          </p:cNvPr>
          <p:cNvPicPr>
            <a:picLocks noChangeAspect="1"/>
          </p:cNvPicPr>
          <p:nvPr/>
        </p:nvPicPr>
        <p:blipFill>
          <a:blip r:embed="rId3"/>
          <a:stretch>
            <a:fillRect/>
          </a:stretch>
        </p:blipFill>
        <p:spPr>
          <a:xfrm>
            <a:off x="23779" y="1519223"/>
            <a:ext cx="9096442" cy="3819553"/>
          </a:xfrm>
          <a:prstGeom prst="rect">
            <a:avLst/>
          </a:prstGeom>
        </p:spPr>
      </p:pic>
    </p:spTree>
    <p:extLst>
      <p:ext uri="{BB962C8B-B14F-4D97-AF65-F5344CB8AC3E}">
        <p14:creationId xmlns:p14="http://schemas.microsoft.com/office/powerpoint/2010/main" val="3983852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2"/>
          </p:nvPr>
        </p:nvSpPr>
        <p:spPr/>
        <p:txBody>
          <a:bodyPr/>
          <a:lstStyle/>
          <a:p>
            <a:pPr>
              <a:defRPr/>
            </a:pPr>
            <a:fld id="{71D828F9-2628-9149-86BE-B70DE401120D}" type="slidenum">
              <a:rPr lang="en-US" smtClean="0"/>
              <a:t>98</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395536" y="486198"/>
            <a:ext cx="4032448"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基本问题</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代码书写约定</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待用信息</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寄存器和地址描述符</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简单代码生成算法</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局部寄存器分配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释放寄存器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9.2.7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目标代码映射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整型运算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浮点运算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转移语句</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地址和指针</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类型转换</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程序和过程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9.3.8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指令的执行代价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的目标代码优化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基本思想</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9.4.2 DAG</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结点重排</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面向循环的固定寄存器分配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固定寄存器分配代价计算</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9.5.2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循环代码生成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图着色寄存器分配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算法框架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分配虚拟寄存器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低级中间代码表示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TextBox 8">
            <a:extLst>
              <a:ext uri="{FF2B5EF4-FFF2-40B4-BE49-F238E27FC236}">
                <a16:creationId xmlns:a16="http://schemas.microsoft.com/office/drawing/2014/main" id="{EC09E3A1-DC0E-493C-B55F-10482D8B974B}"/>
              </a:ext>
            </a:extLst>
          </p:cNvPr>
          <p:cNvSpPr txBox="1">
            <a:spLocks noChangeArrowheads="1"/>
          </p:cNvSpPr>
          <p:nvPr/>
        </p:nvSpPr>
        <p:spPr bwMode="auto">
          <a:xfrm>
            <a:off x="4788024" y="486198"/>
            <a:ext cx="3960000" cy="63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合并寄存器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构建邻接表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计算溢出代价</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修剪冲突图</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9.6.9 </a:t>
            </a:r>
            <a:r>
              <a:rPr lang="zh-CN" altLang="en-US"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图着色</a:t>
            </a:r>
            <a:endParaRPr lang="en-US" altLang="zh-CN" sz="1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9.6.11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生成溢出代码</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线性扫描寄存器分配</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流图线性化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计算活跃区间</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9.7.3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分配物理寄存器</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全局目标代码生成</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全局代码生成框架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操作数访问</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运算指令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加载保存指令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数组指令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地址指针指令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9.8.7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转移指令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9.8.8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过程调用指令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9.8.10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代码生成示例</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buClrTx/>
              <a:buFont typeface="Wingdings" panose="05000000000000000000" pitchFamily="2" charset="2"/>
              <a:buChar char="p"/>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9.9.1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目标代码表示</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9.9.2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简单窥孔优化模式</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9.9.3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真假出口转移合并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9.9.4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不可达代码删除</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9.9.5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控制流优化</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628650">
              <a:spcBef>
                <a:spcPts val="0"/>
              </a:spcBef>
              <a:buClrTx/>
              <a:buFont typeface="Wingdings" panose="05000000000000000000" pitchFamily="2" charset="2"/>
              <a:buChar char="Ø"/>
            </a:pP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9.9.6 </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窥孔优化框架</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F78FC99-6FBA-4BB1-8401-FECBC3CD75E4}"/>
              </a:ext>
            </a:extLst>
          </p:cNvPr>
          <p:cNvSpPr txBox="1"/>
          <p:nvPr/>
        </p:nvSpPr>
        <p:spPr>
          <a:xfrm>
            <a:off x="35496"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第九章 目标代码生成</a:t>
            </a:r>
          </a:p>
        </p:txBody>
      </p:sp>
    </p:spTree>
    <p:extLst>
      <p:ext uri="{BB962C8B-B14F-4D97-AF65-F5344CB8AC3E}">
        <p14:creationId xmlns:p14="http://schemas.microsoft.com/office/powerpoint/2010/main" val="24617309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9.6.9 </a:t>
            </a:r>
            <a:r>
              <a:rPr lang="zh-CN" altLang="en-US" sz="3200" dirty="0">
                <a:solidFill>
                  <a:srgbClr val="0000FF"/>
                </a:solidFill>
                <a:latin typeface="微软雅黑" panose="020B0503020204020204" pitchFamily="34" charset="-122"/>
                <a:ea typeface="微软雅黑" panose="020B0503020204020204" pitchFamily="34" charset="-122"/>
              </a:rPr>
              <a:t>图着色</a:t>
            </a: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35496" y="35913"/>
            <a:ext cx="146226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9.6.9 </a:t>
            </a:r>
            <a:r>
              <a:rPr lang="zh-CN" altLang="en-US" dirty="0">
                <a:solidFill>
                  <a:schemeClr val="bg1"/>
                </a:solidFill>
                <a:latin typeface="微软雅黑" panose="020B0503020204020204" pitchFamily="34" charset="-122"/>
                <a:ea typeface="微软雅黑" panose="020B0503020204020204" pitchFamily="34" charset="-122"/>
              </a:rPr>
              <a:t>图着色</a:t>
            </a:r>
          </a:p>
        </p:txBody>
      </p:sp>
      <p:pic>
        <p:nvPicPr>
          <p:cNvPr id="5" name="图片 4">
            <a:extLst>
              <a:ext uri="{FF2B5EF4-FFF2-40B4-BE49-F238E27FC236}">
                <a16:creationId xmlns:a16="http://schemas.microsoft.com/office/drawing/2014/main" id="{00D285CD-3A32-4311-B18C-1B411BCEAA1C}"/>
              </a:ext>
            </a:extLst>
          </p:cNvPr>
          <p:cNvPicPr>
            <a:picLocks noChangeAspect="1"/>
          </p:cNvPicPr>
          <p:nvPr/>
        </p:nvPicPr>
        <p:blipFill>
          <a:blip r:embed="rId3"/>
          <a:stretch>
            <a:fillRect/>
          </a:stretch>
        </p:blipFill>
        <p:spPr>
          <a:xfrm>
            <a:off x="28542" y="1366822"/>
            <a:ext cx="9086916" cy="4124355"/>
          </a:xfrm>
          <a:prstGeom prst="rect">
            <a:avLst/>
          </a:prstGeom>
        </p:spPr>
      </p:pic>
    </p:spTree>
    <p:extLst>
      <p:ext uri="{BB962C8B-B14F-4D97-AF65-F5344CB8AC3E}">
        <p14:creationId xmlns:p14="http://schemas.microsoft.com/office/powerpoint/2010/main" val="357381862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9525">
          <a:solidFill>
            <a:schemeClr val="tx1"/>
          </a:solidFill>
          <a:miter lim="800000"/>
          <a:headEnd/>
          <a:tailEnd/>
        </a:ln>
      </a:spPr>
      <a:bodyPr wrap="none" anchor="ctr"/>
      <a:lstStyle>
        <a:defPPr algn="l" eaLnBrk="1" hangingPunct="1">
          <a:defRPr b="0" i="1" smtClean="0">
            <a:latin typeface="Cambria Math" panose="02040503050406030204" pitchFamily="18"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70146</TotalTime>
  <Words>18823</Words>
  <Application>Microsoft Office PowerPoint</Application>
  <PresentationFormat>全屏显示(4:3)</PresentationFormat>
  <Paragraphs>3918</Paragraphs>
  <Slides>147</Slides>
  <Notes>147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147</vt:i4>
      </vt:variant>
    </vt:vector>
  </HeadingPairs>
  <TitlesOfParts>
    <vt:vector size="158" baseType="lpstr">
      <vt:lpstr>等线</vt:lpstr>
      <vt:lpstr>等线 Light</vt:lpstr>
      <vt:lpstr>宋体</vt:lpstr>
      <vt:lpstr>微软雅黑</vt:lpstr>
      <vt:lpstr>Arial</vt:lpstr>
      <vt:lpstr>Calibri</vt:lpstr>
      <vt:lpstr>Cambria Math</vt:lpstr>
      <vt:lpstr>Times New Roman</vt:lpstr>
      <vt:lpstr>Vladimir Script</vt:lpstr>
      <vt:lpstr>Wingdings</vt:lpstr>
      <vt:lpstr>自定义设计方案</vt:lpstr>
      <vt:lpstr>第九章 目标代码生成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End                        谢谢</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Yanwei Zheng</cp:lastModifiedBy>
  <cp:revision>4147</cp:revision>
  <cp:lastPrinted>2021-12-06T06:06:00Z</cp:lastPrinted>
  <dcterms:created xsi:type="dcterms:W3CDTF">2013-05-22T02:15:00Z</dcterms:created>
  <dcterms:modified xsi:type="dcterms:W3CDTF">2024-05-30T23:51:46Z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